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705" r:id="rId6"/>
    <p:sldMasterId id="214748372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13716000" cx="24377650"/>
  <p:notesSz cx="6858000" cy="9144000"/>
  <p:embeddedFontLst>
    <p:embeddedFont>
      <p:font typeface="Roboto Thin"/>
      <p:regular r:id="rId42"/>
      <p:bold r:id="rId43"/>
      <p:italic r:id="rId44"/>
      <p:boldItalic r:id="rId45"/>
    </p:embeddedFont>
    <p:embeddedFont>
      <p:font typeface="Roboto Black"/>
      <p:bold r:id="rId46"/>
      <p:boldItalic r:id="rId47"/>
    </p:embeddedFont>
    <p:embeddedFont>
      <p:font typeface="Roboto Medium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Amatic SC"/>
      <p:regular r:id="rId56"/>
      <p:bold r:id="rId57"/>
    </p:embeddedFont>
    <p:embeddedFont>
      <p:font typeface="Inconsolata"/>
      <p:regular r:id="rId58"/>
      <p:bold r:id="rId59"/>
    </p:embeddedFont>
    <p:embeddedFont>
      <p:font typeface="Lato Light"/>
      <p:regular r:id="rId60"/>
      <p:bold r:id="rId61"/>
      <p:italic r:id="rId62"/>
      <p:boldItalic r:id="rId63"/>
    </p:embeddedFont>
    <p:embeddedFont>
      <p:font typeface="Roboto Light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72" roundtripDataSignature="AMtx7mjQBsnzNRfPT8lJMmueiTyEwbFZ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F96E1B-3619-4D45-8C10-ADCABBF6A4E2}">
  <a:tblStyle styleId="{03F96E1B-3619-4D45-8C10-ADCABBF6A4E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Thin-regular.fntdata"/><Relationship Id="rId41" Type="http://schemas.openxmlformats.org/officeDocument/2006/relationships/slide" Target="slides/slide33.xml"/><Relationship Id="rId44" Type="http://schemas.openxmlformats.org/officeDocument/2006/relationships/font" Target="fonts/RobotoThin-italic.fntdata"/><Relationship Id="rId43" Type="http://schemas.openxmlformats.org/officeDocument/2006/relationships/font" Target="fonts/RobotoThin-bold.fntdata"/><Relationship Id="rId46" Type="http://schemas.openxmlformats.org/officeDocument/2006/relationships/font" Target="fonts/RobotoBlack-bold.fntdata"/><Relationship Id="rId45" Type="http://schemas.openxmlformats.org/officeDocument/2006/relationships/font" Target="fonts/RobotoThin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Medium-regular.fntdata"/><Relationship Id="rId47" Type="http://schemas.openxmlformats.org/officeDocument/2006/relationships/font" Target="fonts/RobotoBlack-boldItalic.fntdata"/><Relationship Id="rId49" Type="http://schemas.openxmlformats.org/officeDocument/2006/relationships/font" Target="fonts/Roboto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2" Type="http://customschemas.google.com/relationships/presentationmetadata" Target="meta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LatoLight-italic.fntdata"/><Relationship Id="rId61" Type="http://schemas.openxmlformats.org/officeDocument/2006/relationships/font" Target="fonts/LatoLight-bold.fntdata"/><Relationship Id="rId20" Type="http://schemas.openxmlformats.org/officeDocument/2006/relationships/slide" Target="slides/slide12.xml"/><Relationship Id="rId64" Type="http://schemas.openxmlformats.org/officeDocument/2006/relationships/font" Target="fonts/RobotoLight-regular.fntdata"/><Relationship Id="rId63" Type="http://schemas.openxmlformats.org/officeDocument/2006/relationships/font" Target="fonts/LatoLight-boldItalic.fntdata"/><Relationship Id="rId22" Type="http://schemas.openxmlformats.org/officeDocument/2006/relationships/slide" Target="slides/slide14.xml"/><Relationship Id="rId66" Type="http://schemas.openxmlformats.org/officeDocument/2006/relationships/font" Target="fonts/RobotoLight-italic.fntdata"/><Relationship Id="rId21" Type="http://schemas.openxmlformats.org/officeDocument/2006/relationships/slide" Target="slides/slide13.xml"/><Relationship Id="rId65" Type="http://schemas.openxmlformats.org/officeDocument/2006/relationships/font" Target="fonts/RobotoLight-bold.fntdata"/><Relationship Id="rId24" Type="http://schemas.openxmlformats.org/officeDocument/2006/relationships/slide" Target="slides/slide16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5.xml"/><Relationship Id="rId67" Type="http://schemas.openxmlformats.org/officeDocument/2006/relationships/font" Target="fonts/RobotoLight-boldItalic.fntdata"/><Relationship Id="rId60" Type="http://schemas.openxmlformats.org/officeDocument/2006/relationships/font" Target="fonts/LatoLight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Medium-boldItalic.fntdata"/><Relationship Id="rId50" Type="http://schemas.openxmlformats.org/officeDocument/2006/relationships/font" Target="fonts/RobotoMedium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AmaticSC-bold.fntdata"/><Relationship Id="rId12" Type="http://schemas.openxmlformats.org/officeDocument/2006/relationships/slide" Target="slides/slide4.xml"/><Relationship Id="rId56" Type="http://schemas.openxmlformats.org/officeDocument/2006/relationships/font" Target="fonts/AmaticSC-regular.fntdata"/><Relationship Id="rId15" Type="http://schemas.openxmlformats.org/officeDocument/2006/relationships/slide" Target="slides/slide7.xml"/><Relationship Id="rId59" Type="http://schemas.openxmlformats.org/officeDocument/2006/relationships/font" Target="fonts/Inconsolata-bold.fntdata"/><Relationship Id="rId14" Type="http://schemas.openxmlformats.org/officeDocument/2006/relationships/slide" Target="slides/slide6.xml"/><Relationship Id="rId58" Type="http://schemas.openxmlformats.org/officeDocument/2006/relationships/font" Target="fonts/Inconsolata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6" name="Google Shape;23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d4ff2ddfb9_2_1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6" name="Google Shape;2396;gd4ff2ddfb9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d4ff2ddfb9_0_520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4" name="Google Shape;2404;gd4ff2ddfb9_0_5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d4ff2ddfb9_0_52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0" name="Google Shape;2410;gd4ff2ddfb9_0_5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d4ff2ddfb9_0_522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0" name="Google Shape;2420;gd4ff2ddfb9_0_5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d4ff2ddfb9_0_521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9" name="Google Shape;2429;gd4ff2ddfb9_0_5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d50638fa6d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8" name="Google Shape;2438;gd50638fa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9" name="Google Shape;2439;gd50638fa6d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d4ff2ddfb9_0_277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0" name="Google Shape;2450;gd4ff2ddfb9_0_2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d4ff2ddfb9_0_278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7" name="Google Shape;2457;gd4ff2ddfb9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d4ff2ddfb9_0_279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8" name="Google Shape;2468;gd4ff2ddfb9_0_2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d4ff2ddfb9_0_279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6" name="Google Shape;2476;gd4ff2ddfb9_0_2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3" name="Google Shape;23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4" name="Google Shape;232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d4ff2ddfb9_0_280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6" name="Google Shape;2486;gd4ff2ddfb9_0_2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d4ff2ddfb9_0_513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7" name="Google Shape;2497;gd4ff2ddfb9_0_5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d4ff2ddfb9_0_514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3" name="Google Shape;2503;gd4ff2ddfb9_0_5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d4ff2ddfb9_0_5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1" name="Google Shape;2511;gd4ff2ddfb9_0_5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2" name="Google Shape;2512;gd4ff2ddfb9_0_51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d4ff2ddfb9_0_515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1" name="Google Shape;2521;gd4ff2ddfb9_0_5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d4ff2ddfb9_0_5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7" name="Google Shape;2527;gd4ff2ddfb9_0_5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8" name="Google Shape;2528;gd4ff2ddfb9_0_51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d4ff2ddfb9_0_5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9" name="Google Shape;2539;gd4ff2ddfb9_0_5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0" name="Google Shape;2540;gd4ff2ddfb9_0_51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d4ff2ddfb9_0_518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1" name="Google Shape;2551;gd4ff2ddfb9_0_5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d4ff2ddfb9_0_5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7" name="Google Shape;2557;gd4ff2ddfb9_0_5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8" name="Google Shape;2558;gd4ff2ddfb9_0_5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d4ff2ddfb9_0_5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8" name="Google Shape;2568;gd4ff2ddfb9_0_5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9" name="Google Shape;2569;gd4ff2ddfb9_0_51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6" name="Google Shape;23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d8d3be4a3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9" name="Google Shape;2579;gd8d3be4a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0" name="Google Shape;2580;gd8d3be4a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d8d3be4a3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1" name="Google Shape;2591;gd8d3be4a3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2" name="Google Shape;2592;gd8d3be4a34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d8d3be4a34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3" name="Google Shape;2603;gd8d3be4a3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4" name="Google Shape;2604;gd8d3be4a34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d8d3be4a34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4" name="Google Shape;2614;gd8d3be4a3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5" name="Google Shape;2615;gd8d3be4a34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4" name="Google Shape;23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2" name="Google Shape;23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0" name="Google Shape;23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8" name="Google Shape;23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7" name="Google Shape;23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6" name="Google Shape;23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Relationship Id="rId3" Type="http://schemas.openxmlformats.org/officeDocument/2006/relationships/image" Target="../media/image29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9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8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00" name="Google Shape;100;p3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02" name="Google Shape;102;p3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3" name="Google Shape;103;p3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3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3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3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1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11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8" name="Google Shape;1678;p11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9" name="Google Shape;1679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0" name="Google Shape;1680;p11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119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3" name="Google Shape;1683;p11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84" name="Google Shape;1684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5" name="Google Shape;1685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119"/>
          <p:cNvSpPr txBox="1"/>
          <p:nvPr>
            <p:ph idx="3" type="subTitle"/>
          </p:nvPr>
        </p:nvSpPr>
        <p:spPr>
          <a:xfrm>
            <a:off x="-32257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119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8" name="Google Shape;1688;p11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89" name="Google Shape;1689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0" name="Google Shape;1690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1" name="Google Shape;1691;p119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2" name="Google Shape;1692;p119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3" name="Google Shape;1693;p11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94" name="Google Shape;1694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5" name="Google Shape;1695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6" name="Google Shape;1696;p119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7" name="Google Shape;1697;p119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8" name="Google Shape;1698;p11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99" name="Google Shape;1699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0" name="Google Shape;1700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19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2" name="Google Shape;1702;p119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3" name="Google Shape;1703;p11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04" name="Google Shape;1704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5" name="Google Shape;1705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6" name="Google Shape;1706;p119"/>
          <p:cNvSpPr txBox="1"/>
          <p:nvPr>
            <p:ph idx="7" type="subTitle"/>
          </p:nvPr>
        </p:nvSpPr>
        <p:spPr>
          <a:xfrm>
            <a:off x="467" y="5694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7" name="Google Shape;1707;p119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8" name="Google Shape;1708;p11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09" name="Google Shape;1709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0" name="Google Shape;1710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1" name="Google Shape;1711;p119"/>
          <p:cNvSpPr txBox="1"/>
          <p:nvPr>
            <p:ph idx="8" type="subTitle"/>
          </p:nvPr>
        </p:nvSpPr>
        <p:spPr>
          <a:xfrm>
            <a:off x="-32791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2" name="Google Shape;1712;p119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3" name="Google Shape;1713;p11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14" name="Google Shape;1714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5" name="Google Shape;1715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19"/>
          <p:cNvSpPr txBox="1"/>
          <p:nvPr>
            <p:ph idx="9" type="subTitle"/>
          </p:nvPr>
        </p:nvSpPr>
        <p:spPr>
          <a:xfrm>
            <a:off x="1" y="3357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7" name="Google Shape;1717;p119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8" name="Google Shape;1718;p11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19" name="Google Shape;1719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0" name="Google Shape;1720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1" name="Google Shape;1721;p119"/>
          <p:cNvSpPr txBox="1"/>
          <p:nvPr>
            <p:ph idx="13" type="subTitle"/>
          </p:nvPr>
        </p:nvSpPr>
        <p:spPr>
          <a:xfrm>
            <a:off x="0" y="4525667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2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12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25" name="Google Shape;1725;p12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6" name="Google Shape;1726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7" name="Google Shape;1727;p12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8" name="Google Shape;1728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29" name="Google Shape;1729;p12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0" name="Google Shape;1730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1" name="Google Shape;1731;p1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2" name="Google Shape;1732;p12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20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34" name="Google Shape;1734;p120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35" name="Google Shape;1735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6" name="Google Shape;1736;p1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7" name="Google Shape;1737;p120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20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39" name="Google Shape;1739;p12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0" name="Google Shape;1740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1" name="Google Shape;1741;p1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2" name="Google Shape;1742;p120"/>
          <p:cNvSpPr/>
          <p:nvPr/>
        </p:nvSpPr>
        <p:spPr>
          <a:xfrm flipH="1">
            <a:off x="17065369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2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2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47" name="Google Shape;1747;p12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8" name="Google Shape;1748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49" name="Google Shape;1749;p12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0" name="Google Shape;1750;p1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1" name="Google Shape;1751;p121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2" name="Google Shape;1752;p121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56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3" name="Google Shape;1753;p121"/>
          <p:cNvSpPr/>
          <p:nvPr/>
        </p:nvSpPr>
        <p:spPr>
          <a:xfrm rot="10800000">
            <a:off x="13523062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21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56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5" name="Google Shape;1755;p121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21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2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9" name="Google Shape;1759;p12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60" name="Google Shape;1760;p12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1" name="Google Shape;1761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2" name="Google Shape;1762;p12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3" name="Google Shape;1763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4" name="Google Shape;1764;p12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5" name="Google Shape;1765;p12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22"/>
          <p:cNvSpPr/>
          <p:nvPr/>
        </p:nvSpPr>
        <p:spPr>
          <a:xfrm>
            <a:off x="3021813" y="34042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22"/>
          <p:cNvSpPr/>
          <p:nvPr/>
        </p:nvSpPr>
        <p:spPr>
          <a:xfrm flipH="1">
            <a:off x="1218756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22"/>
          <p:cNvSpPr/>
          <p:nvPr/>
        </p:nvSpPr>
        <p:spPr>
          <a:xfrm flipH="1">
            <a:off x="2335418" y="52330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22"/>
          <p:cNvSpPr/>
          <p:nvPr/>
        </p:nvSpPr>
        <p:spPr>
          <a:xfrm>
            <a:off x="21152891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0" name="Google Shape;1770;p12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1" name="Google Shape;1771;p12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22"/>
          <p:cNvSpPr/>
          <p:nvPr/>
        </p:nvSpPr>
        <p:spPr>
          <a:xfrm>
            <a:off x="3022829" y="7056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2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22"/>
          <p:cNvSpPr/>
          <p:nvPr/>
        </p:nvSpPr>
        <p:spPr>
          <a:xfrm flipH="1">
            <a:off x="2487776" y="9088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2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6" name="Google Shape;1776;p12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2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22"/>
          <p:cNvSpPr/>
          <p:nvPr/>
        </p:nvSpPr>
        <p:spPr>
          <a:xfrm>
            <a:off x="3022829" y="10984633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2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0" name="Google Shape;1780;p122"/>
          <p:cNvSpPr txBox="1"/>
          <p:nvPr>
            <p:ph idx="4" type="subTitle"/>
          </p:nvPr>
        </p:nvSpPr>
        <p:spPr>
          <a:xfrm>
            <a:off x="467" y="5186567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1" name="Google Shape;1781;p122"/>
          <p:cNvSpPr txBox="1"/>
          <p:nvPr>
            <p:ph idx="5" type="subTitle"/>
          </p:nvPr>
        </p:nvSpPr>
        <p:spPr>
          <a:xfrm>
            <a:off x="-32458" y="70618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2" name="Google Shape;1782;p122"/>
          <p:cNvSpPr txBox="1"/>
          <p:nvPr>
            <p:ph idx="6" type="subTitle"/>
          </p:nvPr>
        </p:nvSpPr>
        <p:spPr>
          <a:xfrm>
            <a:off x="-32458" y="9052400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3" name="Google Shape;1783;p122"/>
          <p:cNvSpPr txBox="1"/>
          <p:nvPr>
            <p:ph idx="7" type="subTitle"/>
          </p:nvPr>
        </p:nvSpPr>
        <p:spPr>
          <a:xfrm>
            <a:off x="467" y="109846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2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7" name="Google Shape;1787;p12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88" name="Google Shape;1788;p12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9" name="Google Shape;1789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0" name="Google Shape;1790;p12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1" name="Google Shape;1791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2" name="Google Shape;1792;p123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3" name="Google Shape;1793;p1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23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7" name="Google Shape;1797;p123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8" name="Google Shape;1798;p123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9" name="Google Shape;179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23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23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2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6" name="Google Shape;1806;p12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07" name="Google Shape;1807;p12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8" name="Google Shape;1808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09" name="Google Shape;1809;p12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0" name="Google Shape;1810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1" name="Google Shape;1811;p124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2" name="Google Shape;1812;p12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2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2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24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6" name="Google Shape;1816;p124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7" name="Google Shape;1817;p124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18" name="Google Shape;1818;p12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2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2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2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2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12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5" name="Google Shape;1825;p12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26" name="Google Shape;1826;p12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7" name="Google Shape;1827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28" name="Google Shape;1828;p12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9" name="Google Shape;1829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0" name="Google Shape;1830;p125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1" name="Google Shape;1831;p12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2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2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25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5" name="Google Shape;1835;p125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6" name="Google Shape;1836;p125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37" name="Google Shape;1837;p12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2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2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2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2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2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12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45" name="Google Shape;1845;p12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6" name="Google Shape;1846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47" name="Google Shape;1847;p12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8" name="Google Shape;1848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9" name="Google Shape;1849;p126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0" name="Google Shape;1850;p12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2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2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26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4" name="Google Shape;1854;p126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5" name="Google Shape;1855;p126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56" name="Google Shape;1856;p12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2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2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26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2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2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3" name="Google Shape;1863;p12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64" name="Google Shape;1864;p12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5" name="Google Shape;1865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66" name="Google Shape;1866;p12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7" name="Google Shape;1867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8" name="Google Shape;1868;p127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9" name="Google Shape;1869;p12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12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12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127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3" name="Google Shape;1873;p127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4" name="Google Shape;1874;p127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5" name="Google Shape;1875;p12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127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77" name="Google Shape;187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127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127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2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12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5" name="Google Shape;1885;p12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86" name="Google Shape;1886;p12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7" name="Google Shape;1887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8" name="Google Shape;1888;p12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9" name="Google Shape;1889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0" name="Google Shape;1890;p128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1" name="Google Shape;1891;p12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2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2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128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5" name="Google Shape;1895;p128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6" name="Google Shape;1896;p128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7" name="Google Shape;1897;p12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28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99" name="Google Shape;1899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2"/>
          <p:cNvPicPr preferRelativeResize="0"/>
          <p:nvPr/>
        </p:nvPicPr>
        <p:blipFill rotWithShape="1">
          <a:blip r:embed="rId2">
            <a:alphaModFix/>
          </a:blip>
          <a:srcRect b="118" l="0" r="0" t="118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2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32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2" name="Google Shape;112;p32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32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5" name="Google Shape;115;p3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3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3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2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12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p12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08" name="Google Shape;1908;p12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9" name="Google Shape;1909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0" name="Google Shape;1910;p12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1" name="Google Shape;1911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2" name="Google Shape;1912;p129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3" name="Google Shape;1913;p12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2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12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29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7" name="Google Shape;1917;p129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8" name="Google Shape;1918;p129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9" name="Google Shape;1919;p12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129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21" name="Google Shape;1921;p12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2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2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2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2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3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13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13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30" name="Google Shape;1930;p13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1" name="Google Shape;1931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2" name="Google Shape;1932;p13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3" name="Google Shape;1933;p1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4" name="Google Shape;1934;p130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5" name="Google Shape;1935;p13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13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3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130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9" name="Google Shape;1939;p130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0" name="Google Shape;1940;p130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1" name="Google Shape;1941;p13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130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43" name="Google Shape;1943;p13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3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3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3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30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31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3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1" name="Google Shape;1951;p13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52" name="Google Shape;1952;p13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3" name="Google Shape;1953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54" name="Google Shape;1954;p13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5" name="Google Shape;1955;p1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6" name="Google Shape;1956;p131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7" name="Google Shape;1957;p131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31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31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31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131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31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3" name="Google Shape;1963;p131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4" name="Google Shape;1964;p131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5" name="Google Shape;1965;p131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6" name="Google Shape;1966;p131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67" name="Google Shape;1967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3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13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3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32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13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6" name="Google Shape;1976;p13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77" name="Google Shape;1977;p13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8" name="Google Shape;1978;p1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79" name="Google Shape;1979;p13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0" name="Google Shape;1980;p1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1" name="Google Shape;1981;p132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2" name="Google Shape;1982;p132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132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32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132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132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132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132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132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132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1" name="Google Shape;1991;p132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2" name="Google Shape;1992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33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13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1" name="Google Shape;2001;p13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02" name="Google Shape;2002;p13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3" name="Google Shape;2003;p1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4" name="Google Shape;2004;p13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5" name="Google Shape;2005;p1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6" name="Google Shape;2006;p133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7" name="Google Shape;2007;p133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133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133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133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133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33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3" name="Google Shape;2013;p133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4" name="Google Shape;2014;p133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5" name="Google Shape;2015;p133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6" name="Google Shape;2016;p133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17" name="Google Shape;2017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34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13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6" name="Google Shape;2026;p13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7" name="Google Shape;2027;p13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8" name="Google Shape;2028;p1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29" name="Google Shape;2029;p13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0" name="Google Shape;2030;p1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134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134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134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134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134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134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134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8" name="Google Shape;2038;p134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9" name="Google Shape;2039;p134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0" name="Google Shape;2040;p134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1" name="Google Shape;2041;p134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42" name="Google Shape;2042;p13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13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3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3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3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3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13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1" name="Google Shape;2051;p13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52" name="Google Shape;2052;p13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3" name="Google Shape;2053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54" name="Google Shape;2054;p13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5" name="Google Shape;2055;p1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6" name="Google Shape;2056;p135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7" name="Google Shape;2057;p13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35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9" name="Google Shape;2059;p13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35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1" name="Google Shape;2061;p13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35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3" name="Google Shape;2063;p13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35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13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135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7" name="Google Shape;2067;p13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135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69" name="Google Shape;2069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13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13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135"/>
          <p:cNvPicPr preferRelativeResize="0"/>
          <p:nvPr/>
        </p:nvPicPr>
        <p:blipFill rotWithShape="1">
          <a:blip r:embed="rId3">
            <a:alphaModFix/>
          </a:blip>
          <a:srcRect b="1388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3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13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9" name="Google Shape;2079;p13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80" name="Google Shape;2080;p13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1" name="Google Shape;2081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2" name="Google Shape;2082;p13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3" name="Google Shape;2083;p1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4" name="Google Shape;2084;p136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5" name="Google Shape;2085;p13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136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7" name="Google Shape;2087;p13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36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9" name="Google Shape;2089;p13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136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1" name="Google Shape;2091;p13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136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3" name="Google Shape;2093;p13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136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5" name="Google Shape;2095;p13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p136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" name="Google Shape;2097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3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13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7" name="Google Shape;2107;p13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08" name="Google Shape;2108;p13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9" name="Google Shape;2109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0" name="Google Shape;2110;p13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1" name="Google Shape;2111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2" name="Google Shape;2112;p137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3" name="Google Shape;2113;p13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37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5" name="Google Shape;2115;p13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137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7" name="Google Shape;2117;p13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137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9" name="Google Shape;2119;p13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137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1" name="Google Shape;2121;p13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137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3" name="Google Shape;2123;p13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37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25" name="Google Shape;2125;p13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3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13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13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13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37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37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3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13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5" name="Google Shape;2135;p13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36" name="Google Shape;2136;p13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7" name="Google Shape;2137;p1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38" name="Google Shape;2138;p13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9" name="Google Shape;2139;p1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0" name="Google Shape;2140;p138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1" name="Google Shape;2141;p13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138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3" name="Google Shape;2143;p13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138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5" name="Google Shape;2145;p13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138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7" name="Google Shape;2147;p13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138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9" name="Google Shape;2149;p13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p138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1" name="Google Shape;2151;p13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138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53" name="Google Shape;2153;p13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13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13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13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138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138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138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3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3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3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2" name="Google Shape;2162;p13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63" name="Google Shape;2163;p13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4" name="Google Shape;2164;p1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5" name="Google Shape;2165;p13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6" name="Google Shape;2166;p1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7" name="Google Shape;2167;p13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139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9" name="Google Shape;2169;p13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p139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1" name="Google Shape;2171;p13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p139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3" name="Google Shape;2173;p13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139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5" name="Google Shape;2175;p13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139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7" name="Google Shape;2177;p13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139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9" name="Google Shape;2179;p13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139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13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139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83" name="Google Shape;2183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13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13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13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13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4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3" name="Google Shape;2193;p14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94" name="Google Shape;2194;p14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5" name="Google Shape;2195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96" name="Google Shape;2196;p14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7" name="Google Shape;2197;p1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8" name="Google Shape;2198;p14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140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0" name="Google Shape;2200;p14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140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2" name="Google Shape;2202;p14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140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4" name="Google Shape;2204;p14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140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6" name="Google Shape;2206;p14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140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8" name="Google Shape;2208;p14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140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0" name="Google Shape;2210;p14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140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2" name="Google Shape;2212;p14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140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14" name="Google Shape;2214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4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4" name="Google Shape;2224;p14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25" name="Google Shape;2225;p14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6" name="Google Shape;2226;p1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27" name="Google Shape;2227;p14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8" name="Google Shape;2228;p1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9" name="Google Shape;2229;p14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141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1" name="Google Shape;2231;p14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141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3" name="Google Shape;2233;p14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141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5" name="Google Shape;2235;p14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141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7" name="Google Shape;2237;p14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141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9" name="Google Shape;2239;p14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141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1" name="Google Shape;2241;p14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141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3" name="Google Shape;2243;p14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141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45" name="Google Shape;2245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6" name="Google Shape;2246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Google Shape;2250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14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4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5" name="Google Shape;2255;p14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56" name="Google Shape;2256;p14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7" name="Google Shape;2257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58" name="Google Shape;2258;p14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9" name="Google Shape;2259;p1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0" name="Google Shape;2260;p14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42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2" name="Google Shape;2262;p14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142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4" name="Google Shape;2264;p14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142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6" name="Google Shape;2266;p14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142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8" name="Google Shape;2268;p14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142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0" name="Google Shape;2270;p14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142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2" name="Google Shape;2272;p14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42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4" name="Google Shape;2274;p14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142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76" name="Google Shape;2276;p14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14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14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4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4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14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14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142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Google Shape;2285;p143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p143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7" name="Google Shape;2287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8" name="Google Shape;2288;p14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89" name="Google Shape;2289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222" y="2052600"/>
            <a:ext cx="19965207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43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1" name="Google Shape;2291;p143"/>
          <p:cNvCxnSpPr/>
          <p:nvPr/>
        </p:nvCxnSpPr>
        <p:spPr>
          <a:xfrm>
            <a:off x="6146399" y="8818867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p14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4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6" name="Google Shape;2296;p14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-US" sz="9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9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97" name="Google Shape;2297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45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0" name="Google Shape;2300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90" cy="138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146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3" name="Google Shape;2303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46"/>
          <p:cNvSpPr txBox="1"/>
          <p:nvPr/>
        </p:nvSpPr>
        <p:spPr>
          <a:xfrm>
            <a:off x="-67" y="10970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05" name="Google Shape;2305;p146"/>
          <p:cNvCxnSpPr/>
          <p:nvPr/>
        </p:nvCxnSpPr>
        <p:spPr>
          <a:xfrm>
            <a:off x="6146399" y="39160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7" name="Google Shape;2307;p14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Google Shape;2308;p14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147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0" name="Google Shape;2310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3" name="Google Shape;2313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90" cy="138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4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4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34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7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3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1" name="Google Shape;1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4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5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5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5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5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3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5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3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6"/>
          <p:cNvSpPr txBox="1"/>
          <p:nvPr>
            <p:ph idx="2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51" name="Google Shape;151;p3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36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3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7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37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37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3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3" name="Google Shape;16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>
            <p:ph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" name="Google Shape;167;p3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9" name="Google Shape;169;p38"/>
          <p:cNvSpPr txBox="1"/>
          <p:nvPr>
            <p:ph idx="2"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38"/>
          <p:cNvSpPr txBox="1"/>
          <p:nvPr>
            <p:ph idx="3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1" name="Google Shape;171;p3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3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3" name="Google Shape;17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9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9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9"/>
          <p:cNvPicPr preferRelativeResize="0"/>
          <p:nvPr/>
        </p:nvPicPr>
        <p:blipFill rotWithShape="1">
          <a:blip r:embed="rId3">
            <a:alphaModFix/>
          </a:blip>
          <a:srcRect b="0" l="209" r="207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9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9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3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9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7" name="Google Shape;187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4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" name="Google Shape;189;p40"/>
          <p:cNvPicPr preferRelativeResize="0"/>
          <p:nvPr/>
        </p:nvPicPr>
        <p:blipFill rotWithShape="1">
          <a:blip r:embed="rId2">
            <a:alphaModFix/>
          </a:blip>
          <a:srcRect b="0" l="504" r="502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0"/>
          <p:cNvSpPr txBox="1"/>
          <p:nvPr>
            <p:ph idx="2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2" name="Google Shape;192;p4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40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4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" name="Google Shape;20;p1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1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9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9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9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9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" name="Google Shape;31;p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4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9" name="Google Shape;199;p4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" name="Google Shape;201;p4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3" name="Google Shape;203;p41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204" name="Google Shape;204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41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207" name="Google Shape;207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1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210" name="Google Shape;210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1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13" name="Google Shape;213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41"/>
          <p:cNvSpPr txBox="1"/>
          <p:nvPr>
            <p:ph idx="3" type="subTitle"/>
          </p:nvPr>
        </p:nvSpPr>
        <p:spPr>
          <a:xfrm>
            <a:off x="-32791" y="37280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4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1"/>
          <p:cNvSpPr txBox="1"/>
          <p:nvPr>
            <p:ph idx="4" type="subTitle"/>
          </p:nvPr>
        </p:nvSpPr>
        <p:spPr>
          <a:xfrm>
            <a:off x="-32791" y="59561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5" type="subTitle"/>
          </p:nvPr>
        </p:nvSpPr>
        <p:spPr>
          <a:xfrm>
            <a:off x="0" y="8203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41"/>
          <p:cNvSpPr txBox="1"/>
          <p:nvPr>
            <p:ph idx="6" type="subTitle"/>
          </p:nvPr>
        </p:nvSpPr>
        <p:spPr>
          <a:xfrm>
            <a:off x="-32791" y="104505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4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6" name="Google Shape;226;p4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8" name="Google Shape;228;p4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0" name="Google Shape;230;p42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31" name="Google Shape;231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42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34" name="Google Shape;234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42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37" name="Google Shape;237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42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40" name="Google Shape;24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42"/>
          <p:cNvSpPr txBox="1"/>
          <p:nvPr>
            <p:ph idx="3" type="subTitle"/>
          </p:nvPr>
        </p:nvSpPr>
        <p:spPr>
          <a:xfrm>
            <a:off x="-200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42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2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2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2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5" type="subTitle"/>
          </p:nvPr>
        </p:nvSpPr>
        <p:spPr>
          <a:xfrm>
            <a:off x="0" y="7187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6" type="subTitle"/>
          </p:nvPr>
        </p:nvSpPr>
        <p:spPr>
          <a:xfrm>
            <a:off x="-32791" y="90281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49" name="Google Shape;249;p42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50" name="Google Shape;25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42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2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8" name="Google Shape;258;p4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0" name="Google Shape;260;p4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62" name="Google Shape;262;p4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63" name="Google Shape;263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43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4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68" name="Google Shape;268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4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4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72" name="Google Shape;272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4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4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76" name="Google Shape;276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4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80" name="Google Shape;280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4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4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84" name="Google Shape;284;p4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" name="Google Shape;285;p4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43"/>
          <p:cNvSpPr txBox="1"/>
          <p:nvPr>
            <p:ph idx="4" type="subTitle"/>
          </p:nvPr>
        </p:nvSpPr>
        <p:spPr>
          <a:xfrm>
            <a:off x="-32192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43"/>
          <p:cNvSpPr txBox="1"/>
          <p:nvPr>
            <p:ph idx="5" type="subTitle"/>
          </p:nvPr>
        </p:nvSpPr>
        <p:spPr>
          <a:xfrm>
            <a:off x="-32192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3"/>
          <p:cNvSpPr txBox="1"/>
          <p:nvPr>
            <p:ph idx="7" type="subTitle"/>
          </p:nvPr>
        </p:nvSpPr>
        <p:spPr>
          <a:xfrm>
            <a:off x="33258" y="96589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8" type="subTitle"/>
          </p:nvPr>
        </p:nvSpPr>
        <p:spPr>
          <a:xfrm>
            <a:off x="33258" y="112963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4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5" name="Google Shape;295;p4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7" name="Google Shape;297;p4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99" name="Google Shape;299;p44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300" name="Google Shape;30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1" name="Google Shape;30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44"/>
          <p:cNvSpPr txBox="1"/>
          <p:nvPr>
            <p:ph idx="3" type="subTitle"/>
          </p:nvPr>
        </p:nvSpPr>
        <p:spPr>
          <a:xfrm>
            <a:off x="-325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4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44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305" name="Google Shape;305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44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44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309" name="Google Shape;30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44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44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13" name="Google Shape;313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4" name="Google Shape;314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4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44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17" name="Google Shape;317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8" name="Google Shape;318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44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44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21" name="Google Shape;321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" name="Google Shape;322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44"/>
          <p:cNvSpPr txBox="1"/>
          <p:nvPr>
            <p:ph idx="4" type="subTitle"/>
          </p:nvPr>
        </p:nvSpPr>
        <p:spPr>
          <a:xfrm>
            <a:off x="-32791" y="49568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4"/>
          <p:cNvSpPr txBox="1"/>
          <p:nvPr>
            <p:ph idx="5" type="subTitle"/>
          </p:nvPr>
        </p:nvSpPr>
        <p:spPr>
          <a:xfrm>
            <a:off x="32658" y="65064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44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4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44"/>
          <p:cNvSpPr txBox="1"/>
          <p:nvPr>
            <p:ph idx="8" type="subTitle"/>
          </p:nvPr>
        </p:nvSpPr>
        <p:spPr>
          <a:xfrm>
            <a:off x="-32392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2" name="Google Shape;332;p4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4" name="Google Shape;334;p4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6" name="Google Shape;336;p45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37" name="Google Shape;33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45"/>
          <p:cNvSpPr txBox="1"/>
          <p:nvPr>
            <p:ph idx="3" type="subTitle"/>
          </p:nvPr>
        </p:nvSpPr>
        <p:spPr>
          <a:xfrm>
            <a:off x="0" y="31342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45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45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42" name="Google Shape;342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45"/>
          <p:cNvSpPr txBox="1"/>
          <p:nvPr>
            <p:ph idx="4" type="subTitle"/>
          </p:nvPr>
        </p:nvSpPr>
        <p:spPr>
          <a:xfrm>
            <a:off x="333" y="45278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45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45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47" name="Google Shape;34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45"/>
          <p:cNvSpPr txBox="1"/>
          <p:nvPr>
            <p:ph idx="5" type="subTitle"/>
          </p:nvPr>
        </p:nvSpPr>
        <p:spPr>
          <a:xfrm>
            <a:off x="0" y="5922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45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45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52" name="Google Shape;352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45"/>
          <p:cNvSpPr txBox="1"/>
          <p:nvPr>
            <p:ph idx="6" type="subTitle"/>
          </p:nvPr>
        </p:nvSpPr>
        <p:spPr>
          <a:xfrm>
            <a:off x="-333" y="73166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45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45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57" name="Google Shape;35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45"/>
          <p:cNvSpPr txBox="1"/>
          <p:nvPr>
            <p:ph idx="7" type="subTitle"/>
          </p:nvPr>
        </p:nvSpPr>
        <p:spPr>
          <a:xfrm>
            <a:off x="67" y="87102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45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p45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62" name="Google Shape;362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45"/>
          <p:cNvSpPr txBox="1"/>
          <p:nvPr>
            <p:ph idx="8" type="subTitle"/>
          </p:nvPr>
        </p:nvSpPr>
        <p:spPr>
          <a:xfrm>
            <a:off x="-133" y="10103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45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45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67" name="Google Shape;36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45"/>
          <p:cNvSpPr txBox="1"/>
          <p:nvPr>
            <p:ph idx="9" type="subTitle"/>
          </p:nvPr>
        </p:nvSpPr>
        <p:spPr>
          <a:xfrm>
            <a:off x="67" y="115656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4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3" name="Google Shape;373;p4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5" name="Google Shape;375;p4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6" name="Google Shape;376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46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p4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79" name="Google Shape;379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0" name="Google Shape;380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46"/>
          <p:cNvSpPr txBox="1"/>
          <p:nvPr>
            <p:ph idx="3" type="subTitle"/>
          </p:nvPr>
        </p:nvSpPr>
        <p:spPr>
          <a:xfrm>
            <a:off x="-32258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46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4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84" name="Google Shape;384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46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46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4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89" name="Google Shape;389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46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46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4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94" name="Google Shape;394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46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46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4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99" name="Google Shape;399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46"/>
          <p:cNvSpPr txBox="1"/>
          <p:nvPr>
            <p:ph idx="7" type="subTitle"/>
          </p:nvPr>
        </p:nvSpPr>
        <p:spPr>
          <a:xfrm>
            <a:off x="-32324" y="5694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" name="Google Shape;402;p46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4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04" name="Google Shape;404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46"/>
          <p:cNvSpPr txBox="1"/>
          <p:nvPr>
            <p:ph idx="8" type="subTitle"/>
          </p:nvPr>
        </p:nvSpPr>
        <p:spPr>
          <a:xfrm>
            <a:off x="-32658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46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4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09" name="Google Shape;409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46"/>
          <p:cNvSpPr txBox="1"/>
          <p:nvPr>
            <p:ph idx="9" type="subTitle"/>
          </p:nvPr>
        </p:nvSpPr>
        <p:spPr>
          <a:xfrm>
            <a:off x="-32791" y="3357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46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4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14" name="Google Shape;414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46"/>
          <p:cNvSpPr txBox="1"/>
          <p:nvPr>
            <p:ph idx="13" type="subTitle"/>
          </p:nvPr>
        </p:nvSpPr>
        <p:spPr>
          <a:xfrm>
            <a:off x="-32791" y="4525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4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20" name="Google Shape;420;p4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2" name="Google Shape;422;p4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Google Shape;424;p47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" name="Google Shape;425;p47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26" name="Google Shape;426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7" name="Google Shape;427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7"/>
          <p:cNvSpPr txBox="1"/>
          <p:nvPr>
            <p:ph idx="3" type="subTitle"/>
          </p:nvPr>
        </p:nvSpPr>
        <p:spPr>
          <a:xfrm>
            <a:off x="-32257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47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47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31" name="Google Shape;431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47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47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7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36" name="Google Shape;436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" name="Google Shape;437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47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47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p47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41" name="Google Shape;441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" name="Google Shape;442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47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Google Shape;444;p47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47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46" name="Google Shape;446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" name="Google Shape;447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47"/>
          <p:cNvSpPr txBox="1"/>
          <p:nvPr>
            <p:ph idx="7" type="subTitle"/>
          </p:nvPr>
        </p:nvSpPr>
        <p:spPr>
          <a:xfrm>
            <a:off x="467" y="5694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47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47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51" name="Google Shape;451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2" name="Google Shape;452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47"/>
          <p:cNvSpPr txBox="1"/>
          <p:nvPr>
            <p:ph idx="8" type="subTitle"/>
          </p:nvPr>
        </p:nvSpPr>
        <p:spPr>
          <a:xfrm>
            <a:off x="-32791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p47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47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56" name="Google Shape;456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7" name="Google Shape;457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47"/>
          <p:cNvSpPr txBox="1"/>
          <p:nvPr>
            <p:ph idx="9" type="subTitle"/>
          </p:nvPr>
        </p:nvSpPr>
        <p:spPr>
          <a:xfrm>
            <a:off x="1" y="3357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47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47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61" name="Google Shape;461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2" name="Google Shape;462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47"/>
          <p:cNvSpPr txBox="1"/>
          <p:nvPr>
            <p:ph idx="13" type="subTitle"/>
          </p:nvPr>
        </p:nvSpPr>
        <p:spPr>
          <a:xfrm>
            <a:off x="0" y="4525667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4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7" name="Google Shape;467;p4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9" name="Google Shape;469;p4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48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8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73" name="Google Shape;473;p48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74" name="Google Shape;474;p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4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48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77" name="Google Shape;477;p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4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48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8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81" name="Google Shape;481;p48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82" name="Google Shape;482;p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3" name="Google Shape;483;p4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8"/>
          <p:cNvSpPr/>
          <p:nvPr/>
        </p:nvSpPr>
        <p:spPr>
          <a:xfrm flipH="1">
            <a:off x="17065369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8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9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4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1" name="Google Shape;491;p4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2" name="Google Shape;49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3" name="Google Shape;493;p4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5" name="Google Shape;495;p49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49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9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49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49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p49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501" name="Google Shape;501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2" name="Google Shape;502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49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49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5" name="Google Shape;505;p49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p49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9" name="Google Shape;509;p5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0" name="Google Shape;510;p5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2" name="Google Shape;512;p5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4" name="Google Shape;514;p50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50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0"/>
          <p:cNvSpPr/>
          <p:nvPr/>
        </p:nvSpPr>
        <p:spPr>
          <a:xfrm>
            <a:off x="3021813" y="34042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0"/>
          <p:cNvSpPr/>
          <p:nvPr/>
        </p:nvSpPr>
        <p:spPr>
          <a:xfrm flipH="1">
            <a:off x="1218756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0"/>
          <p:cNvSpPr/>
          <p:nvPr/>
        </p:nvSpPr>
        <p:spPr>
          <a:xfrm flipH="1">
            <a:off x="2335418" y="52330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0"/>
          <p:cNvSpPr/>
          <p:nvPr/>
        </p:nvSpPr>
        <p:spPr>
          <a:xfrm>
            <a:off x="21152891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50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0"/>
          <p:cNvSpPr/>
          <p:nvPr/>
        </p:nvSpPr>
        <p:spPr>
          <a:xfrm>
            <a:off x="3022829" y="7056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0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0"/>
          <p:cNvSpPr/>
          <p:nvPr/>
        </p:nvSpPr>
        <p:spPr>
          <a:xfrm flipH="1">
            <a:off x="2487776" y="9088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0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6" name="Google Shape;526;p50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7" name="Google Shape;527;p50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0"/>
          <p:cNvSpPr/>
          <p:nvPr/>
        </p:nvSpPr>
        <p:spPr>
          <a:xfrm>
            <a:off x="3022829" y="10984633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0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0"/>
          <p:cNvSpPr txBox="1"/>
          <p:nvPr>
            <p:ph idx="4" type="subTitle"/>
          </p:nvPr>
        </p:nvSpPr>
        <p:spPr>
          <a:xfrm>
            <a:off x="467" y="5186567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50"/>
          <p:cNvSpPr txBox="1"/>
          <p:nvPr>
            <p:ph idx="5" type="subTitle"/>
          </p:nvPr>
        </p:nvSpPr>
        <p:spPr>
          <a:xfrm>
            <a:off x="-32458" y="70618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50"/>
          <p:cNvSpPr txBox="1"/>
          <p:nvPr>
            <p:ph idx="6" type="subTitle"/>
          </p:nvPr>
        </p:nvSpPr>
        <p:spPr>
          <a:xfrm>
            <a:off x="-32458" y="9052400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50"/>
          <p:cNvSpPr txBox="1"/>
          <p:nvPr>
            <p:ph idx="7" type="subTitle"/>
          </p:nvPr>
        </p:nvSpPr>
        <p:spPr>
          <a:xfrm>
            <a:off x="467" y="109846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" name="Google Shape;38;p2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2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idx="3" type="body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7" name="Google Shape;537;p5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8" name="Google Shape;538;p5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0" name="Google Shape;540;p5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1" name="Google Shape;541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51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5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1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p51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Google Shape;548;p51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9" name="Google Shape;549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5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7" name="Google Shape;557;p5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9" name="Google Shape;559;p5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52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5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2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52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52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8" name="Google Shape;568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5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76" name="Google Shape;576;p5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7" name="Google Shape;577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8" name="Google Shape;578;p5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9" name="Google Shape;579;p5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3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5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3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53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53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7" name="Google Shape;587;p53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3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3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3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4" name="Google Shape;594;p5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5" name="Google Shape;595;p5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7" name="Google Shape;597;p5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8" name="Google Shape;598;p5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54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4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54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54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5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4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4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4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5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7" name="Google Shape;617;p5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8" name="Google Shape;618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9" name="Google Shape;619;p5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p5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55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5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6" name="Google Shape;626;p55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55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8" name="Google Shape;628;p5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5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0" name="Google Shape;63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5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8" name="Google Shape;638;p5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9" name="Google Shape;639;p5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0" name="Google Shape;6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1" name="Google Shape;641;p5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2" name="Google Shape;642;p5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3" name="Google Shape;643;p56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6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8" name="Google Shape;648;p56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9" name="Google Shape;649;p56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0" name="Google Shape;650;p5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6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52" name="Google Shape;652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0" name="Google Shape;660;p5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61" name="Google Shape;661;p5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3" name="Google Shape;663;p5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4" name="Google Shape;664;p5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57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5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5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57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57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57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5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7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4" name="Google Shape;674;p57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7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7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7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7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8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2" name="Google Shape;682;p5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3" name="Google Shape;683;p5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5" name="Google Shape;685;p5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6" name="Google Shape;686;p5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58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8" name="Google Shape;688;p58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8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8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8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8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8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58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58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58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7" name="Google Shape;697;p58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8" name="Google Shape;698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8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8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8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7" name="Google Shape;707;p5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8" name="Google Shape;708;p5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9" name="Google Shape;709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0" name="Google Shape;710;p5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5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59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59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9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9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9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9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59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59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59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59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2" name="Google Shape;722;p59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3" name="Google Shape;72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0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6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3" name="Google Shape;733;p6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4" name="Google Shape;73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5" name="Google Shape;735;p6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6" name="Google Shape;736;p6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0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p60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0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0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0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0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0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0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Google Shape;747;p60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8" name="Google Shape;748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1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6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8" name="Google Shape;758;p6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9" name="Google Shape;759;p6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0" name="Google Shape;760;p6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1" name="Google Shape;761;p6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1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61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1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p61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1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61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1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3" name="Google Shape;773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6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3" name="Google Shape;783;p6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4" name="Google Shape;784;p6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5" name="Google Shape;785;p6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p62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8" name="Google Shape;788;p6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2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2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2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2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2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2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0" name="Google Shape;800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2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2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2"/>
          <p:cNvPicPr preferRelativeResize="0"/>
          <p:nvPr/>
        </p:nvPicPr>
        <p:blipFill rotWithShape="1">
          <a:blip r:embed="rId3">
            <a:alphaModFix/>
          </a:blip>
          <a:srcRect b="1388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p6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1" name="Google Shape;811;p6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2" name="Google Shape;812;p6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3" name="Google Shape;813;p6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5" name="Google Shape;815;p63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6" name="Google Shape;816;p6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3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3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3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3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3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3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8" name="Google Shape;82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6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39" name="Google Shape;839;p6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6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1" name="Google Shape;841;p6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64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6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4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4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4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4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4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4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6" name="Google Shape;856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4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4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6" name="Google Shape;866;p6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7" name="Google Shape;867;p6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8" name="Google Shape;868;p6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9" name="Google Shape;869;p6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0" name="Google Shape;870;p6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p65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5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5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5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5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5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5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4" name="Google Shape;884;p65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5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5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5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5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5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5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p6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4" name="Google Shape;894;p6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5" name="Google Shape;895;p6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6" name="Google Shape;896;p6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6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6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0" name="Google Shape;900;p6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66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2" name="Google Shape;902;p6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6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4" name="Google Shape;904;p6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6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6" name="Google Shape;906;p6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6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6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66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0" name="Google Shape;910;p6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66"/>
          <p:cNvSpPr txBox="1"/>
          <p:nvPr>
            <p:ph idx="9" type="subTitle"/>
          </p:nvPr>
        </p:nvSpPr>
        <p:spPr>
          <a:xfrm>
            <a:off x="0" y="3357333"/>
            <a:ext cx="229155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2" name="Google Shape;912;p6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6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4" name="Google Shape;914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6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25" name="Google Shape;925;p6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6" name="Google Shape;926;p6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7" name="Google Shape;927;p6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8" name="Google Shape;928;p6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6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7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6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7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6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7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6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7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6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7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9" name="Google Shape;939;p6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7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6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7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6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7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5" name="Google Shape;945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6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56" name="Google Shape;956;p6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6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8" name="Google Shape;958;p6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9" name="Google Shape;959;p6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6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8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6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8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4" name="Google Shape;964;p6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8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6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8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6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8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6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8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2" name="Google Shape;972;p6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8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6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8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6" name="Google Shape;976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6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87" name="Google Shape;987;p6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p6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9" name="Google Shape;989;p6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0" name="Google Shape;990;p6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6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9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6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9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6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9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7" name="Google Shape;997;p6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9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6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9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6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9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p6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9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6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9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07" name="Google Shape;1007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9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70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0" name="Google Shape;50;p2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3" name="Google Shape;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4" name="Google Shape;54;p2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" name="Google Shape;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7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1" name="Google Shape;1021;p7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2" name="Google Shape;1022;p7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-US" sz="9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9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2"/>
          <p:cNvSpPr txBox="1"/>
          <p:nvPr/>
        </p:nvSpPr>
        <p:spPr>
          <a:xfrm>
            <a:off x="-67" y="25194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72"/>
          <p:cNvCxnSpPr/>
          <p:nvPr/>
        </p:nvCxnSpPr>
        <p:spPr>
          <a:xfrm>
            <a:off x="6146399" y="53384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8" name="Google Shape;1028;p7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73"/>
          <p:cNvSpPr txBox="1"/>
          <p:nvPr/>
        </p:nvSpPr>
        <p:spPr>
          <a:xfrm>
            <a:off x="-67" y="10970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73"/>
          <p:cNvCxnSpPr/>
          <p:nvPr/>
        </p:nvCxnSpPr>
        <p:spPr>
          <a:xfrm>
            <a:off x="6146399" y="39160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3" name="Google Shape;1033;p7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7" name="Google Shape;1037;p74"/>
          <p:cNvSpPr txBox="1"/>
          <p:nvPr>
            <p:ph type="title"/>
          </p:nvPr>
        </p:nvSpPr>
        <p:spPr>
          <a:xfrm>
            <a:off x="9446339" y="7111733"/>
            <a:ext cx="14835299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74"/>
          <p:cNvSpPr txBox="1"/>
          <p:nvPr/>
        </p:nvSpPr>
        <p:spPr>
          <a:xfrm>
            <a:off x="9446139" y="5568800"/>
            <a:ext cx="14835299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74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0" name="Google Shape;1040;p74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74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098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7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5" name="Google Shape;1045;p75"/>
          <p:cNvSpPr txBox="1"/>
          <p:nvPr/>
        </p:nvSpPr>
        <p:spPr>
          <a:xfrm>
            <a:off x="4570609" y="5772000"/>
            <a:ext cx="14835299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6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75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7" name="Google Shape;1047;p75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75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098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75"/>
          <p:cNvSpPr txBox="1"/>
          <p:nvPr>
            <p:ph type="title"/>
          </p:nvPr>
        </p:nvSpPr>
        <p:spPr>
          <a:xfrm>
            <a:off x="3425574" y="7483400"/>
            <a:ext cx="17457901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6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76"/>
          <p:cNvSpPr txBox="1"/>
          <p:nvPr/>
        </p:nvSpPr>
        <p:spPr>
          <a:xfrm>
            <a:off x="0" y="574200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Arial"/>
              <a:buNone/>
            </a:pPr>
            <a:r>
              <a:rPr b="0" i="0" lang="en-US" sz="25600" u="none" cap="none" strike="noStrik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b="0" i="0" sz="25600" u="none" cap="none" strike="noStrik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7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7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US" sz="120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b="0" i="0" sz="120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7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2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2" name="Google Shape;1062;p21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3" name="Google Shape;1063;p21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4" name="Google Shape;1064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8"/>
          <p:cNvSpPr txBox="1"/>
          <p:nvPr>
            <p:ph type="title"/>
          </p:nvPr>
        </p:nvSpPr>
        <p:spPr>
          <a:xfrm>
            <a:off x="1675963" y="9592914"/>
            <a:ext cx="21025801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9"/>
          <p:cNvSpPr txBox="1"/>
          <p:nvPr>
            <p:ph type="title"/>
          </p:nvPr>
        </p:nvSpPr>
        <p:spPr>
          <a:xfrm>
            <a:off x="1675963" y="5292616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69" name="Google Shape;1069;p79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070" name="Google Shape;1070;p79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1" name="Google Shape;1071;p79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2" name="Google Shape;1072;p79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3" name="Google Shape;1073;p79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4" name="Google Shape;1074;p79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79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79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79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79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79" name="Google Shape;1079;p79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0" name="Google Shape;1080;p79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1" name="Google Shape;1081;p79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0" name="Google Shape;60;p2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2" name="Google Shape;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3" name="Google Shape;63;p2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6" name="Google Shape;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3" name="Google Shape;1083;p80"/>
          <p:cNvPicPr preferRelativeResize="0"/>
          <p:nvPr/>
        </p:nvPicPr>
        <p:blipFill rotWithShape="1">
          <a:blip r:embed="rId2">
            <a:alphaModFix/>
          </a:blip>
          <a:srcRect b="32151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0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5" name="Google Shape;1085;p80"/>
          <p:cNvSpPr/>
          <p:nvPr/>
        </p:nvSpPr>
        <p:spPr>
          <a:xfrm>
            <a:off x="0" y="0"/>
            <a:ext cx="24377701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7" name="Google Shape;1087;p81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cxnSp>
        <p:nvCxnSpPr>
          <p:cNvPr id="1088" name="Google Shape;1088;p81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cxnSp>
        <p:nvCxnSpPr>
          <p:cNvPr id="1089" name="Google Shape;1089;p81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cxnSp>
        <p:nvCxnSpPr>
          <p:cNvPr id="1090" name="Google Shape;1090;p81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cxnSp>
        <p:nvCxnSpPr>
          <p:cNvPr id="1091" name="Google Shape;1091;p81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cxnSp>
        <p:nvCxnSpPr>
          <p:cNvPr id="1092" name="Google Shape;1092;p81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cxnSp>
        <p:nvCxnSpPr>
          <p:cNvPr id="1093" name="Google Shape;1093;p81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4" name="Google Shape;1094;p81"/>
          <p:cNvCxnSpPr>
            <a:stCxn id="1095" idx="0"/>
            <a:endCxn id="1096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cxnSp>
        <p:nvCxnSpPr>
          <p:cNvPr id="1097" name="Google Shape;1097;p81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8" name="Google Shape;1098;p81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cxnSp>
        <p:nvCxnSpPr>
          <p:cNvPr id="1099" name="Google Shape;1099;p81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sp>
        <p:nvSpPr>
          <p:cNvPr id="1100" name="Google Shape;1100;p81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1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81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81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81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81"/>
          <p:cNvSpPr/>
          <p:nvPr/>
        </p:nvSpPr>
        <p:spPr>
          <a:xfrm>
            <a:off x="14021223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1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81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81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81"/>
          <p:cNvSpPr/>
          <p:nvPr/>
        </p:nvSpPr>
        <p:spPr>
          <a:xfrm>
            <a:off x="15286963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81"/>
          <p:cNvSpPr/>
          <p:nvPr/>
        </p:nvSpPr>
        <p:spPr>
          <a:xfrm>
            <a:off x="14021223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p81"/>
          <p:cNvCxnSpPr/>
          <p:nvPr/>
        </p:nvCxnSpPr>
        <p:spPr>
          <a:xfrm>
            <a:off x="15058863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cxnSp>
        <p:nvCxnSpPr>
          <p:cNvPr id="1111" name="Google Shape;1111;p81"/>
          <p:cNvCxnSpPr>
            <a:stCxn id="1112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sp>
        <p:nvSpPr>
          <p:cNvPr id="1113" name="Google Shape;1113;p81"/>
          <p:cNvSpPr/>
          <p:nvPr/>
        </p:nvSpPr>
        <p:spPr>
          <a:xfrm>
            <a:off x="16427334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81"/>
          <p:cNvSpPr/>
          <p:nvPr/>
        </p:nvSpPr>
        <p:spPr>
          <a:xfrm>
            <a:off x="19534691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5" name="Google Shape;1115;p81"/>
          <p:cNvCxnSpPr>
            <a:stCxn id="1116" idx="0"/>
            <a:endCxn id="1117" idx="0"/>
          </p:cNvCxnSpPr>
          <p:nvPr/>
        </p:nvCxnSpPr>
        <p:spPr>
          <a:xfrm rot="10800000">
            <a:off x="22059398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sp>
        <p:nvSpPr>
          <p:cNvPr id="1117" name="Google Shape;1117;p81"/>
          <p:cNvSpPr/>
          <p:nvPr/>
        </p:nvSpPr>
        <p:spPr>
          <a:xfrm>
            <a:off x="21866498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81"/>
          <p:cNvSpPr/>
          <p:nvPr/>
        </p:nvSpPr>
        <p:spPr>
          <a:xfrm>
            <a:off x="21866498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81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81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8" name="Google Shape;1118;p81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1"/>
          <p:cNvSpPr txBox="1"/>
          <p:nvPr>
            <p:ph type="title"/>
          </p:nvPr>
        </p:nvSpPr>
        <p:spPr>
          <a:xfrm>
            <a:off x="1675963" y="9592914"/>
            <a:ext cx="21025801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20" name="Google Shape;1120;p81"/>
          <p:cNvCxnSpPr>
            <a:endCxn id="1121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078"/>
              </a:srgbClr>
            </a:outerShdw>
          </a:effectLst>
        </p:spPr>
      </p:cxnSp>
      <p:sp>
        <p:nvSpPr>
          <p:cNvPr id="1122" name="Google Shape;1122;p81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81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81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33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5" name="Google Shape;1125;p82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6" name="Google Shape;1126;p82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27" name="Google Shape;1127;p82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8" name="Google Shape;1128;p82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29" name="Google Shape;1129;p82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0" name="Google Shape;1130;p82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1" name="Google Shape;1131;p82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82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82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82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82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6" name="Google Shape;1136;p82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7" name="Google Shape;1137;p82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8" name="Google Shape;1138;p82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9" name="Google Shape;1139;p82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0" name="Google Shape;1140;p82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83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43" name="Google Shape;1143;p8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4" name="Google Shape;1144;p8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5" name="Google Shape;1145;p8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6" name="Google Shape;1146;p8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7" name="Google Shape;1147;p8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8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8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8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8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2" name="Google Shape;1152;p8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3" name="Google Shape;1153;p8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4" name="Google Shape;1154;p8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5" name="Google Shape;1155;p83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84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58" name="Google Shape;1158;p84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59" name="Google Shape;1159;p84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0" name="Google Shape;1160;p84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1" name="Google Shape;1161;p84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2" name="Google Shape;1162;p84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84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84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84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84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7" name="Google Shape;1167;p84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8" name="Google Shape;1168;p84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69" name="Google Shape;1169;p8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5"/>
          <p:cNvSpPr txBox="1"/>
          <p:nvPr>
            <p:ph type="title"/>
          </p:nvPr>
        </p:nvSpPr>
        <p:spPr>
          <a:xfrm>
            <a:off x="1675963" y="5292664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72" name="Google Shape;1172;p85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173" name="Google Shape;1173;p8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4" name="Google Shape;1174;p8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5" name="Google Shape;1175;p8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6" name="Google Shape;1176;p8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8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8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8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8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1" name="Google Shape;1181;p85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2" name="Google Shape;118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86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185" name="Google Shape;1185;p86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6" name="Google Shape;1186;p86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7" name="Google Shape;1187;p86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8" name="Google Shape;1188;p86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86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86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86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86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3" name="Google Shape;1193;p8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94" name="Google Shape;1194;p86"/>
          <p:cNvCxnSpPr/>
          <p:nvPr/>
        </p:nvCxnSpPr>
        <p:spPr>
          <a:xfrm>
            <a:off x="1354795" y="1853226"/>
            <a:ext cx="21205801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5" name="Google Shape;1195;p8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6" name="Google Shape;1196;p86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7" name="Google Shape;1197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7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0" name="Google Shape;1200;p87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01" name="Google Shape;1201;p87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2" name="Google Shape;1202;p87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3" name="Google Shape;1203;p87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4" name="Google Shape;1204;p87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87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87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87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87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09" name="Google Shape;1209;p87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10" name="Google Shape;1210;p87"/>
          <p:cNvCxnSpPr/>
          <p:nvPr/>
        </p:nvCxnSpPr>
        <p:spPr>
          <a:xfrm>
            <a:off x="1354795" y="1853226"/>
            <a:ext cx="21205801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1" name="Google Shape;1211;p87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2" name="Google Shape;1212;p87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3" name="Google Shape;1213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1215;p88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16" name="Google Shape;1216;p8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7" name="Google Shape;1217;p8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8" name="Google Shape;1218;p8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19" name="Google Shape;1219;p8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8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8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8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8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4" name="Google Shape;1224;p88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5" name="Google Shape;1225;p8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6" name="Google Shape;1226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89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29" name="Google Shape;1229;p8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0" name="Google Shape;1230;p8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1" name="Google Shape;1231;p8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2" name="Google Shape;1232;p8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8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8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8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8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7" name="Google Shape;1237;p89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8" name="Google Shape;1238;p8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39" name="Google Shape;1239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0" name="Google Shape;70;p2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2" name="Google Shape;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3" name="Google Shape;73;p2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2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" name="Google Shape;7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90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42" name="Google Shape;1242;p9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3" name="Google Shape;1243;p9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4" name="Google Shape;1244;p9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5" name="Google Shape;1245;p9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9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9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9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9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0" name="Google Shape;1250;p9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1" name="Google Shape;1251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91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54" name="Google Shape;1254;p9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5" name="Google Shape;1255;p9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6" name="Google Shape;1256;p9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7" name="Google Shape;1257;p9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9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9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9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9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92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b="0" i="1" lang="en-US" sz="2200" u="none" cap="none" strike="noStrike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4"/>
          <p:cNvSpPr txBox="1"/>
          <p:nvPr>
            <p:ph type="title"/>
          </p:nvPr>
        </p:nvSpPr>
        <p:spPr>
          <a:xfrm>
            <a:off x="1675963" y="5601286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67" name="Google Shape;1267;p94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68" name="Google Shape;1268;p9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9" name="Google Shape;1269;p9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0" name="Google Shape;1270;p9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1" name="Google Shape;1271;p9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9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9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9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9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6" name="Google Shape;1276;p9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7" name="Google Shape;1277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95"/>
          <p:cNvSpPr txBox="1"/>
          <p:nvPr>
            <p:ph type="title"/>
          </p:nvPr>
        </p:nvSpPr>
        <p:spPr>
          <a:xfrm>
            <a:off x="1675963" y="5554430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80" name="Google Shape;1280;p95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81" name="Google Shape;1281;p9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2" name="Google Shape;1282;p9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3" name="Google Shape;1283;p9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4" name="Google Shape;1284;p9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9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9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9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9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89" name="Google Shape;1289;p95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0" name="Google Shape;1290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97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94" name="Google Shape;1294;p97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97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6" name="Google Shape;1296;p97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7" name="Google Shape;1297;p97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97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97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97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97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2" name="Google Shape;1302;p97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3" name="Google Shape;1303;p97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4" name="Google Shape;1304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p23"/>
          <p:cNvPicPr preferRelativeResize="0"/>
          <p:nvPr/>
        </p:nvPicPr>
        <p:blipFill rotWithShape="1">
          <a:blip r:embed="rId2">
            <a:alphaModFix/>
          </a:blip>
          <a:srcRect b="118" l="0" r="0" t="118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2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0" name="Google Shape;1310;p2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1" name="Google Shape;1311;p2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2" name="Google Shape;1312;p2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3" name="Google Shape;1313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4" name="Google Shape;1314;p2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2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6" name="Google Shape;1316;p2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9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319" name="Google Shape;1319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9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9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2" name="Google Shape;132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323" name="Google Shape;1323;p9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4" name="Google Shape;1324;p9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5" name="Google Shape;1325;p9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26" name="Google Shape;132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80" name="Google Shape;80;p2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82" name="Google Shape;8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4" name="Google Shape;84;p2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9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329" name="Google Shape;1329;p9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9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1" name="Google Shape;133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332" name="Google Shape;1332;p9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9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4" name="Google Shape;1334;p9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35" name="Google Shape;133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9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0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339" name="Google Shape;1339;p10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0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41" name="Google Shape;134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342" name="Google Shape;1342;p10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3" name="Google Shape;1343;p10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4" name="Google Shape;1344;p10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5" name="Google Shape;1345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0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1349" name="Google Shape;1349;p10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0" name="Google Shape;1350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351" name="Google Shape;1351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01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3" name="Google Shape;1353;p101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4" name="Google Shape;1354;p101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5" name="Google Shape;1355;p101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6" name="Google Shape;1356;p101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10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0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0" name="Google Shape;1360;p10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1" name="Google Shape;1361;p10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10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10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03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7" name="Google Shape;1367;p10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0" name="Google Shape;1370;p10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71" name="Google Shape;1371;p10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2" name="Google Shape;1372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3" name="Google Shape;1373;p10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4" name="Google Shape;1374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5" name="Google Shape;1375;p104"/>
          <p:cNvSpPr txBox="1"/>
          <p:nvPr>
            <p:ph idx="3" type="body"/>
          </p:nvPr>
        </p:nvSpPr>
        <p:spPr>
          <a:xfrm>
            <a:off x="467" y="3424667"/>
            <a:ext cx="24377701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0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79" name="Google Shape;1379;p105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1" name="Google Shape;1381;p10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106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06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0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7" name="Google Shape;1387;p10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72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8" name="Google Shape;1388;p10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89" name="Google Shape;138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0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107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0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4" name="Google Shape;139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0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6" name="Google Shape;1396;p107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7" name="Google Shape;1397;p10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9" name="Google Shape;1399;p107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0" name="Google Shape;1400;p10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1" name="Google Shape;1401;p10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0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05" name="Google Shape;1405;p10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6" name="Google Shape;1406;p10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7" name="Google Shape;1407;p10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8" name="Google Shape;1408;p108"/>
          <p:cNvSpPr txBox="1"/>
          <p:nvPr>
            <p:ph idx="2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09" name="Google Shape;1409;p10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0" name="Google Shape;1410;p108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1" name="Google Shape;1411;p10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90" name="Google Shape;90;p2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92" name="Google Shape;92;p2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b="0" i="0" sz="4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3" name="Google Shape;93;p2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109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0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7" name="Google Shape;1417;p10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8" name="Google Shape;1418;p10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9" name="Google Shape;1419;p109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10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21" name="Google Shape;1421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10"/>
          <p:cNvSpPr txBox="1"/>
          <p:nvPr>
            <p:ph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4" name="Google Shape;1424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5" name="Google Shape;1425;p11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6" name="Google Shape;1426;p110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7" name="Google Shape;1427;p110"/>
          <p:cNvSpPr txBox="1"/>
          <p:nvPr>
            <p:ph idx="2"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8" name="Google Shape;1428;p110"/>
          <p:cNvSpPr txBox="1"/>
          <p:nvPr>
            <p:ph idx="3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29" name="Google Shape;1429;p11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0" name="Google Shape;1430;p11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31" name="Google Shape;1431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111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11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5" name="Google Shape;1435;p111"/>
          <p:cNvPicPr preferRelativeResize="0"/>
          <p:nvPr/>
        </p:nvPicPr>
        <p:blipFill rotWithShape="1">
          <a:blip r:embed="rId3">
            <a:alphaModFix/>
          </a:blip>
          <a:srcRect b="0" l="209" r="207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1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Google Shape;1437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9" name="Google Shape;1439;p11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0" name="Google Shape;1440;p111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3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1" name="Google Shape;1441;p1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2" name="Google Shape;1442;p11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12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5" name="Google Shape;1445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46" name="Google Shape;1446;p11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47" name="Google Shape;1447;p112"/>
          <p:cNvPicPr preferRelativeResize="0"/>
          <p:nvPr/>
        </p:nvPicPr>
        <p:blipFill rotWithShape="1">
          <a:blip r:embed="rId2">
            <a:alphaModFix/>
          </a:blip>
          <a:srcRect b="0" l="504" r="502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1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9" name="Google Shape;1449;p112"/>
          <p:cNvSpPr txBox="1"/>
          <p:nvPr>
            <p:ph idx="2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50" name="Google Shape;1450;p11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1" name="Google Shape;1451;p112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2" name="Google Shape;1452;p11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11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6" name="Google Shape;1456;p11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57" name="Google Shape;1457;p11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8" name="Google Shape;1458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9" name="Google Shape;1459;p11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0" name="Google Shape;1460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61" name="Google Shape;1461;p11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2" name="Google Shape;1462;p1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3" name="Google Shape;1463;p1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4" name="Google Shape;1464;p11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65" name="Google Shape;1465;p1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6" name="Google Shape;1466;p1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7" name="Google Shape;1467;p11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68" name="Google Shape;1468;p1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9" name="Google Shape;1469;p1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0" name="Google Shape;1470;p11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1" name="Google Shape;1471;p1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2" name="Google Shape;1472;p1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3" name="Google Shape;1473;p113"/>
          <p:cNvSpPr txBox="1"/>
          <p:nvPr>
            <p:ph idx="3" type="subTitle"/>
          </p:nvPr>
        </p:nvSpPr>
        <p:spPr>
          <a:xfrm>
            <a:off x="-32791" y="37280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4" name="Google Shape;1474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13"/>
          <p:cNvSpPr txBox="1"/>
          <p:nvPr>
            <p:ph idx="4" type="subTitle"/>
          </p:nvPr>
        </p:nvSpPr>
        <p:spPr>
          <a:xfrm>
            <a:off x="-32791" y="59561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8" name="Google Shape;1478;p113"/>
          <p:cNvSpPr txBox="1"/>
          <p:nvPr>
            <p:ph idx="5" type="subTitle"/>
          </p:nvPr>
        </p:nvSpPr>
        <p:spPr>
          <a:xfrm>
            <a:off x="0" y="8203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9" name="Google Shape;1479;p113"/>
          <p:cNvSpPr txBox="1"/>
          <p:nvPr>
            <p:ph idx="6" type="subTitle"/>
          </p:nvPr>
        </p:nvSpPr>
        <p:spPr>
          <a:xfrm>
            <a:off x="-32791" y="104505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1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3" name="Google Shape;1483;p11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84" name="Google Shape;1484;p11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5" name="Google Shape;1485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86" name="Google Shape;1486;p11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7" name="Google Shape;1487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88" name="Google Shape;1488;p11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89" name="Google Shape;1489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0" name="Google Shape;1490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11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2" name="Google Shape;1492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3" name="Google Shape;1493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4" name="Google Shape;1494;p11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495" name="Google Shape;1495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6" name="Google Shape;1496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7" name="Google Shape;1497;p11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498" name="Google Shape;1498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9" name="Google Shape;1499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0" name="Google Shape;1500;p114"/>
          <p:cNvSpPr txBox="1"/>
          <p:nvPr>
            <p:ph idx="3" type="subTitle"/>
          </p:nvPr>
        </p:nvSpPr>
        <p:spPr>
          <a:xfrm>
            <a:off x="-200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1" name="Google Shape;1501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114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5" name="Google Shape;1505;p114"/>
          <p:cNvSpPr txBox="1"/>
          <p:nvPr>
            <p:ph idx="5" type="subTitle"/>
          </p:nvPr>
        </p:nvSpPr>
        <p:spPr>
          <a:xfrm>
            <a:off x="0" y="7187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6" name="Google Shape;1506;p114"/>
          <p:cNvSpPr txBox="1"/>
          <p:nvPr>
            <p:ph idx="6" type="subTitle"/>
          </p:nvPr>
        </p:nvSpPr>
        <p:spPr>
          <a:xfrm>
            <a:off x="-32791" y="90281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07" name="Google Shape;1507;p11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08" name="Google Shape;1508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9" name="Google Shape;1509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0" name="Google Shape;1510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14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1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11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5" name="Google Shape;1515;p11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16" name="Google Shape;1516;p11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7" name="Google Shape;1517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18" name="Google Shape;1518;p11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9" name="Google Shape;1519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20" name="Google Shape;1520;p11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1" name="Google Shape;1521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2" name="Google Shape;1522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3" name="Google Shape;1523;p115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4" name="Google Shape;1524;p11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5" name="Google Shape;1525;p11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26" name="Google Shape;1526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7" name="Google Shape;1527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8" name="Google Shape;1528;p11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9" name="Google Shape;1529;p11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0" name="Google Shape;1530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1" name="Google Shape;1531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2" name="Google Shape;1532;p11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3" name="Google Shape;1533;p11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34" name="Google Shape;1534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5" name="Google Shape;1535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6" name="Google Shape;1536;p11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" name="Google Shape;1537;p11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38" name="Google Shape;1538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9" name="Google Shape;1539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11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1" name="Google Shape;1541;p11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2" name="Google Shape;1542;p11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3" name="Google Shape;1543;p11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4" name="Google Shape;1544;p115"/>
          <p:cNvSpPr txBox="1"/>
          <p:nvPr>
            <p:ph idx="4" type="subTitle"/>
          </p:nvPr>
        </p:nvSpPr>
        <p:spPr>
          <a:xfrm>
            <a:off x="-32192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5" name="Google Shape;1545;p115"/>
          <p:cNvSpPr txBox="1"/>
          <p:nvPr>
            <p:ph idx="5" type="subTitle"/>
          </p:nvPr>
        </p:nvSpPr>
        <p:spPr>
          <a:xfrm>
            <a:off x="-32192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6" name="Google Shape;1546;p115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7" name="Google Shape;1547;p115"/>
          <p:cNvSpPr txBox="1"/>
          <p:nvPr>
            <p:ph idx="7" type="subTitle"/>
          </p:nvPr>
        </p:nvSpPr>
        <p:spPr>
          <a:xfrm>
            <a:off x="33258" y="96589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8" name="Google Shape;1548;p115"/>
          <p:cNvSpPr txBox="1"/>
          <p:nvPr>
            <p:ph idx="8" type="subTitle"/>
          </p:nvPr>
        </p:nvSpPr>
        <p:spPr>
          <a:xfrm>
            <a:off x="33258" y="112963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1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1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2" name="Google Shape;1552;p11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53" name="Google Shape;1553;p11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4" name="Google Shape;1554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5" name="Google Shape;1555;p11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6" name="Google Shape;1556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57" name="Google Shape;1557;p11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58" name="Google Shape;1558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9" name="Google Shape;1559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116"/>
          <p:cNvSpPr txBox="1"/>
          <p:nvPr>
            <p:ph idx="3" type="subTitle"/>
          </p:nvPr>
        </p:nvSpPr>
        <p:spPr>
          <a:xfrm>
            <a:off x="-325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1" name="Google Shape;1561;p11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2" name="Google Shape;1562;p11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63" name="Google Shape;1563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4" name="Google Shape;1564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5" name="Google Shape;1565;p11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6" name="Google Shape;1566;p11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67" name="Google Shape;1567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8" name="Google Shape;1568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9" name="Google Shape;1569;p11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0" name="Google Shape;1570;p11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1" name="Google Shape;1571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2" name="Google Shape;1572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3" name="Google Shape;1573;p11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4" name="Google Shape;1574;p11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75" name="Google Shape;1575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6" name="Google Shape;1576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7" name="Google Shape;1577;p11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8" name="Google Shape;1578;p11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79" name="Google Shape;1579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0" name="Google Shape;1580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p116"/>
          <p:cNvSpPr txBox="1"/>
          <p:nvPr>
            <p:ph idx="4" type="subTitle"/>
          </p:nvPr>
        </p:nvSpPr>
        <p:spPr>
          <a:xfrm>
            <a:off x="-32791" y="49568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2" name="Google Shape;1582;p116"/>
          <p:cNvSpPr txBox="1"/>
          <p:nvPr>
            <p:ph idx="5" type="subTitle"/>
          </p:nvPr>
        </p:nvSpPr>
        <p:spPr>
          <a:xfrm>
            <a:off x="32658" y="65064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3" name="Google Shape;1583;p116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4" name="Google Shape;1584;p116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5" name="Google Shape;1585;p116"/>
          <p:cNvSpPr txBox="1"/>
          <p:nvPr>
            <p:ph idx="8" type="subTitle"/>
          </p:nvPr>
        </p:nvSpPr>
        <p:spPr>
          <a:xfrm>
            <a:off x="-32392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1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11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9" name="Google Shape;1589;p11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90" name="Google Shape;1590;p11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1" name="Google Shape;1591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2" name="Google Shape;1592;p11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3" name="Google Shape;1593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94" name="Google Shape;1594;p11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595" name="Google Shape;1595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96" name="Google Shape;1596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7" name="Google Shape;1597;p117"/>
          <p:cNvSpPr txBox="1"/>
          <p:nvPr>
            <p:ph idx="3" type="subTitle"/>
          </p:nvPr>
        </p:nvSpPr>
        <p:spPr>
          <a:xfrm>
            <a:off x="0" y="31342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8" name="Google Shape;1598;p11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9" name="Google Shape;1599;p11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0" name="Google Shape;1600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1" name="Google Shape;1601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2" name="Google Shape;1602;p117"/>
          <p:cNvSpPr txBox="1"/>
          <p:nvPr>
            <p:ph idx="4" type="subTitle"/>
          </p:nvPr>
        </p:nvSpPr>
        <p:spPr>
          <a:xfrm>
            <a:off x="333" y="45278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3" name="Google Shape;1603;p11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4" name="Google Shape;1604;p11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05" name="Google Shape;1605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6" name="Google Shape;1606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7" name="Google Shape;1607;p117"/>
          <p:cNvSpPr txBox="1"/>
          <p:nvPr>
            <p:ph idx="5" type="subTitle"/>
          </p:nvPr>
        </p:nvSpPr>
        <p:spPr>
          <a:xfrm>
            <a:off x="0" y="5922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8" name="Google Shape;1608;p11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9" name="Google Shape;1609;p11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0" name="Google Shape;1610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1" name="Google Shape;1611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2" name="Google Shape;1612;p117"/>
          <p:cNvSpPr txBox="1"/>
          <p:nvPr>
            <p:ph idx="6" type="subTitle"/>
          </p:nvPr>
        </p:nvSpPr>
        <p:spPr>
          <a:xfrm>
            <a:off x="-333" y="73166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3" name="Google Shape;1613;p11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4" name="Google Shape;1614;p11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15" name="Google Shape;1615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6" name="Google Shape;1616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7" name="Google Shape;1617;p117"/>
          <p:cNvSpPr txBox="1"/>
          <p:nvPr>
            <p:ph idx="7" type="subTitle"/>
          </p:nvPr>
        </p:nvSpPr>
        <p:spPr>
          <a:xfrm>
            <a:off x="67" y="87102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8" name="Google Shape;1618;p11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9" name="Google Shape;1619;p11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0" name="Google Shape;1620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1" name="Google Shape;1621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2" name="Google Shape;1622;p117"/>
          <p:cNvSpPr txBox="1"/>
          <p:nvPr>
            <p:ph idx="8" type="subTitle"/>
          </p:nvPr>
        </p:nvSpPr>
        <p:spPr>
          <a:xfrm>
            <a:off x="-133" y="10103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11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11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25" name="Google Shape;1625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69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6" name="Google Shape;1626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7" name="Google Shape;1627;p117"/>
          <p:cNvSpPr txBox="1"/>
          <p:nvPr>
            <p:ph idx="9" type="subTitle"/>
          </p:nvPr>
        </p:nvSpPr>
        <p:spPr>
          <a:xfrm>
            <a:off x="67" y="115656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1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0" name="Google Shape;1630;p11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31" name="Google Shape;1631;p11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2" name="Google Shape;1632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33" name="Google Shape;1633;p11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4" name="Google Shape;1634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5" name="Google Shape;1635;p118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6" name="Google Shape;1636;p11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37" name="Google Shape;1637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8" name="Google Shape;1638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9" name="Google Shape;1639;p118"/>
          <p:cNvSpPr txBox="1"/>
          <p:nvPr>
            <p:ph idx="3" type="subTitle"/>
          </p:nvPr>
        </p:nvSpPr>
        <p:spPr>
          <a:xfrm>
            <a:off x="-32258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0" name="Google Shape;1640;p118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1" name="Google Shape;1641;p11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2" name="Google Shape;1642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3" name="Google Shape;1643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4" name="Google Shape;1644;p118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118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6" name="Google Shape;1646;p11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47" name="Google Shape;1647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9" name="Google Shape;1649;p118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0" name="Google Shape;1650;p118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1" name="Google Shape;1651;p11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2" name="Google Shape;1652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4" name="Google Shape;1654;p118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5" name="Google Shape;1655;p118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6" name="Google Shape;1656;p11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57" name="Google Shape;1657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9" name="Google Shape;1659;p118"/>
          <p:cNvSpPr txBox="1"/>
          <p:nvPr>
            <p:ph idx="7" type="subTitle"/>
          </p:nvPr>
        </p:nvSpPr>
        <p:spPr>
          <a:xfrm>
            <a:off x="-32324" y="5694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118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1" name="Google Shape;1661;p11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2" name="Google Shape;1662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4" name="Google Shape;1664;p118"/>
          <p:cNvSpPr txBox="1"/>
          <p:nvPr>
            <p:ph idx="8" type="subTitle"/>
          </p:nvPr>
        </p:nvSpPr>
        <p:spPr>
          <a:xfrm>
            <a:off x="-32658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118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6" name="Google Shape;1666;p11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67" name="Google Shape;1667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8" name="Google Shape;1668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9" name="Google Shape;1669;p118"/>
          <p:cNvSpPr txBox="1"/>
          <p:nvPr>
            <p:ph idx="9" type="subTitle"/>
          </p:nvPr>
        </p:nvSpPr>
        <p:spPr>
          <a:xfrm>
            <a:off x="-32791" y="3357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0" name="Google Shape;1670;p118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1" name="Google Shape;1671;p11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2" name="Google Shape;1672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3" name="Google Shape;1673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4" name="Google Shape;1674;p118"/>
          <p:cNvSpPr txBox="1"/>
          <p:nvPr>
            <p:ph idx="13" type="subTitle"/>
          </p:nvPr>
        </p:nvSpPr>
        <p:spPr>
          <a:xfrm>
            <a:off x="-32791" y="4525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76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7.xml"/><Relationship Id="rId42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0.xml"/><Relationship Id="rId46" Type="http://schemas.openxmlformats.org/officeDocument/2006/relationships/slideLayout" Target="../slideLayouts/slideLayout123.xml"/><Relationship Id="rId45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48" Type="http://schemas.openxmlformats.org/officeDocument/2006/relationships/slideLayout" Target="../slideLayouts/slideLayout125.xml"/><Relationship Id="rId47" Type="http://schemas.openxmlformats.org/officeDocument/2006/relationships/slideLayout" Target="../slideLayouts/slideLayout124.xml"/><Relationship Id="rId49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16.xml"/><Relationship Id="rId38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06.xml"/><Relationship Id="rId51" Type="http://schemas.openxmlformats.org/officeDocument/2006/relationships/slideLayout" Target="../slideLayouts/slideLayout128.xml"/><Relationship Id="rId50" Type="http://schemas.openxmlformats.org/officeDocument/2006/relationships/slideLayout" Target="../slideLayouts/slideLayout127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2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  <p:sldLayoutId id="2147483775" r:id="rId48"/>
    <p:sldLayoutId id="2147483776" r:id="rId49"/>
    <p:sldLayoutId id="2147483777" r:id="rId50"/>
    <p:sldLayoutId id="2147483778" r:id="rId51"/>
    <p:sldLayoutId id="214748377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Relationship Id="rId4" Type="http://schemas.openxmlformats.org/officeDocument/2006/relationships/image" Target="../media/image42.png"/><Relationship Id="rId5" Type="http://schemas.openxmlformats.org/officeDocument/2006/relationships/image" Target="../media/image6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8.png"/><Relationship Id="rId4" Type="http://schemas.openxmlformats.org/officeDocument/2006/relationships/image" Target="../media/image45.png"/><Relationship Id="rId5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cs.google.com/document/d/1WbxlmU40Y8_R327voUeqnDoD1TBurLxL1wIpDr0etW0/edit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192.168.1.110/wordpress/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 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9" name="Google Shape;2319;p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0" name="Google Shape;2320;p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d4ff2ddfb9_2_1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#4: Privilege Escalation</a:t>
            </a:r>
            <a:endParaRPr/>
          </a:p>
        </p:txBody>
      </p:sp>
      <p:sp>
        <p:nvSpPr>
          <p:cNvPr id="2399" name="Google Shape;2399;gd4ff2ddfb9_2_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0" name="Google Shape;2400;gd4ff2ddfb9_2_17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</a:t>
            </a:r>
            <a:endParaRPr sz="4400">
              <a:solidFill>
                <a:schemeClr val="dk1"/>
              </a:solidFill>
            </a:endParaRPr>
          </a:p>
          <a:p>
            <a:pPr indent="-508000" lvl="3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use of sudo -l to gain information needed to perform escalation</a:t>
            </a:r>
            <a:endParaRPr sz="4400">
              <a:solidFill>
                <a:schemeClr val="dk1"/>
              </a:solidFill>
            </a:endParaRPr>
          </a:p>
          <a:p>
            <a:pPr indent="-508000" lvl="3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sudo python -c ‘import pty;pty.spawn(“bin/bash”)’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</a:t>
            </a:r>
            <a:endParaRPr sz="4400">
              <a:solidFill>
                <a:schemeClr val="dk1"/>
              </a:solidFill>
            </a:endParaRPr>
          </a:p>
          <a:p>
            <a:pPr indent="-5080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Using Steven’s sudo python access to escalate to root user access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01" name="Google Shape;2401;gd4ff2ddfb9_2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850" y="7993775"/>
            <a:ext cx="22446301" cy="496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d4ff2ddfb9_0_5205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Alerts Implemented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</p:txBody>
      </p:sp>
      <p:sp>
        <p:nvSpPr>
          <p:cNvPr id="2407" name="Google Shape;2407;gd4ff2ddfb9_0_520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d4ff2ddfb9_0_521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Excessive HTTP Errors </a:t>
            </a:r>
            <a:endParaRPr/>
          </a:p>
        </p:txBody>
      </p:sp>
      <p:sp>
        <p:nvSpPr>
          <p:cNvPr id="2413" name="Google Shape;2413;gd4ff2ddfb9_0_52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4" name="Google Shape;2414;gd4ff2ddfb9_0_5210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Metric: HTTP Response Status Code is Above 400</a:t>
            </a:r>
            <a:endParaRPr sz="43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Threshold: Count exceeds Top 5 </a:t>
            </a:r>
            <a:endParaRPr sz="43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Vulnerability Mitigated: Malicious HTTP requests and excessive errors</a:t>
            </a:r>
            <a:endParaRPr sz="43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Reliability: Low, no condition.met was triggered even with malicious HTTP traffic 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2415" name="Google Shape;2415;gd4ff2ddfb9_0_5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875" y="5925050"/>
            <a:ext cx="22371900" cy="10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gd4ff2ddfb9_0_5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875" y="7107700"/>
            <a:ext cx="10940860" cy="59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gd4ff2ddfb9_0_5210"/>
          <p:cNvPicPr preferRelativeResize="0"/>
          <p:nvPr/>
        </p:nvPicPr>
        <p:blipFill rotWithShape="1">
          <a:blip r:embed="rId5">
            <a:alphaModFix/>
          </a:blip>
          <a:srcRect b="0" l="18852" r="9328" t="0"/>
          <a:stretch/>
        </p:blipFill>
        <p:spPr>
          <a:xfrm>
            <a:off x="11943725" y="7231950"/>
            <a:ext cx="11834650" cy="57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d4ff2ddfb9_0_522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HTTP Request Size Monitor</a:t>
            </a:r>
            <a:endParaRPr/>
          </a:p>
        </p:txBody>
      </p:sp>
      <p:sp>
        <p:nvSpPr>
          <p:cNvPr id="2423" name="Google Shape;2423;gd4ff2ddfb9_0_52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4" name="Google Shape;2424;gd4ff2ddfb9_0_5222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Metric: HTTP Request Bytes</a:t>
            </a:r>
            <a:endParaRPr sz="43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Threshold: Count Exceeds 3500 Bytes over all documents</a:t>
            </a:r>
            <a:endParaRPr sz="43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Vulnerability Mitigation: Website Enumeration and Malicious Payload Posts</a:t>
            </a:r>
            <a:endParaRPr sz="43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Reliability: Medium. This alert triggered during the website enumeration process. If a narrow focus is preferred, this rule would be graded a success.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2425" name="Google Shape;2425;gd4ff2ddfb9_0_5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00" y="7203650"/>
            <a:ext cx="21804826" cy="95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6" name="Google Shape;2426;gd4ff2ddfb9_0_5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8225" y="8160927"/>
            <a:ext cx="22267950" cy="46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d4ff2ddfb9_0_521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CPU Usage Monitor</a:t>
            </a:r>
            <a:endParaRPr/>
          </a:p>
        </p:txBody>
      </p:sp>
      <p:sp>
        <p:nvSpPr>
          <p:cNvPr id="2432" name="Google Shape;2432;gd4ff2ddfb9_0_52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3" name="Google Shape;2433;gd4ff2ddfb9_0_5216"/>
          <p:cNvSpPr txBox="1"/>
          <p:nvPr>
            <p:ph idx="3" type="body"/>
          </p:nvPr>
        </p:nvSpPr>
        <p:spPr>
          <a:xfrm>
            <a:off x="717350" y="2129525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Metric: System Process CPU Total Percentage</a:t>
            </a:r>
            <a:endParaRPr sz="43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Threshold: Above 50%</a:t>
            </a:r>
            <a:endParaRPr sz="43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Vulnerability Mitigated: Enumeration; Brute Force Attack</a:t>
            </a:r>
            <a:endParaRPr sz="43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Reliability: High. This rule triggered several times over the course of our assessment during the local directory enumeration and the web page enumeration. 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2434" name="Google Shape;2434;gd4ff2ddfb9_0_5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825" y="7223800"/>
            <a:ext cx="21959850" cy="10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5" name="Google Shape;2435;gd4ff2ddfb9_0_5216"/>
          <p:cNvPicPr preferRelativeResize="0"/>
          <p:nvPr/>
        </p:nvPicPr>
        <p:blipFill rotWithShape="1">
          <a:blip r:embed="rId4">
            <a:alphaModFix/>
          </a:blip>
          <a:srcRect b="35275" l="0" r="0" t="0"/>
          <a:stretch/>
        </p:blipFill>
        <p:spPr>
          <a:xfrm>
            <a:off x="609450" y="8288188"/>
            <a:ext cx="23158752" cy="521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d50638fa6d_0_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SSH Login Monitor </a:t>
            </a:r>
            <a:endParaRPr/>
          </a:p>
        </p:txBody>
      </p:sp>
      <p:sp>
        <p:nvSpPr>
          <p:cNvPr id="2442" name="Google Shape;2442;gd50638fa6d_0_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3" name="Google Shape;2443;gd50638fa6d_0_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444" name="Google Shape;2444;gd50638fa6d_0_8"/>
          <p:cNvSpPr txBox="1"/>
          <p:nvPr>
            <p:ph idx="3" type="body"/>
          </p:nvPr>
        </p:nvSpPr>
        <p:spPr>
          <a:xfrm>
            <a:off x="32592" y="2028442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Metric: System Authentication Event Failed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Threshold: 5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Vulnerability Mitigated: Brute Force SSH Login 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Reliability: High. This is a specific rule created to trigger in the event a malicious actor tries to brute force SSH Login information. </a:t>
            </a:r>
            <a:endParaRPr/>
          </a:p>
        </p:txBody>
      </p:sp>
      <p:pic>
        <p:nvPicPr>
          <p:cNvPr id="2445" name="Google Shape;2445;gd50638fa6d_0_8"/>
          <p:cNvPicPr preferRelativeResize="0"/>
          <p:nvPr/>
        </p:nvPicPr>
        <p:blipFill rotWithShape="1">
          <a:blip r:embed="rId3">
            <a:alphaModFix/>
          </a:blip>
          <a:srcRect b="23152" l="0" r="0" t="0"/>
          <a:stretch/>
        </p:blipFill>
        <p:spPr>
          <a:xfrm>
            <a:off x="89250" y="7423575"/>
            <a:ext cx="24198998" cy="62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gd50638fa6d_0_8"/>
          <p:cNvPicPr preferRelativeResize="0"/>
          <p:nvPr/>
        </p:nvPicPr>
        <p:blipFill rotWithShape="1">
          <a:blip r:embed="rId4">
            <a:alphaModFix/>
          </a:blip>
          <a:srcRect b="10952" l="-1750" r="1750" t="0"/>
          <a:stretch/>
        </p:blipFill>
        <p:spPr>
          <a:xfrm>
            <a:off x="8046975" y="4444050"/>
            <a:ext cx="15906352" cy="29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gd50638fa6d_0_8"/>
          <p:cNvSpPr txBox="1"/>
          <p:nvPr/>
        </p:nvSpPr>
        <p:spPr>
          <a:xfrm>
            <a:off x="1152950" y="4914900"/>
            <a:ext cx="7017300" cy="23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boto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were unable to create the threshold due to restrictions regarding the value field.</a:t>
            </a:r>
            <a:endParaRPr b="0" i="0" sz="3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gd4ff2ddfb9_0_2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5" cy="122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gd4ff2ddfb9_0_2779"/>
          <p:cNvSpPr txBox="1"/>
          <p:nvPr>
            <p:ph type="title"/>
          </p:nvPr>
        </p:nvSpPr>
        <p:spPr>
          <a:xfrm>
            <a:off x="731288" y="5861000"/>
            <a:ext cx="229149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Hardening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b="1"/>
          </a:p>
        </p:txBody>
      </p:sp>
      <p:sp>
        <p:nvSpPr>
          <p:cNvPr id="2454" name="Google Shape;2454;gd4ff2ddfb9_0_277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d4ff2ddfb9_0_278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Hardening Against Wordpress Username Enumeration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0" name="Google Shape;2460;gd4ff2ddfb9_0_27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1" name="Google Shape;2461;gd4ff2ddfb9_0_2785"/>
          <p:cNvSpPr txBox="1"/>
          <p:nvPr>
            <p:ph idx="3" type="body"/>
          </p:nvPr>
        </p:nvSpPr>
        <p:spPr>
          <a:xfrm>
            <a:off x="35882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Remove the vulnerable Wordpress page from the current working website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This is best accomplished through the wordpress GUI, but can also be accomplished by deleting the webpage in the website’s root directory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Install a Web Application Firewall and configure the settings to block Website Scans.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Popular Wordpress WAFs include: Sucuri, 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maxCDN, and Cloudflare among others.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Implement reCAPTCHA into the login page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reCAPTCHA can be added to the website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via a wordpress plugin available in the 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administration page.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62" name="Google Shape;2462;gd4ff2ddfb9_0_2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71875" y="10896525"/>
            <a:ext cx="58674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gd4ff2ddfb9_0_27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51400" y="8573850"/>
            <a:ext cx="5708344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gd4ff2ddfb9_0_27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51391" y="6103925"/>
            <a:ext cx="6226260" cy="243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gd4ff2ddfb9_0_2785"/>
          <p:cNvPicPr preferRelativeResize="0"/>
          <p:nvPr/>
        </p:nvPicPr>
        <p:blipFill rotWithShape="1">
          <a:blip r:embed="rId6">
            <a:alphaModFix/>
          </a:blip>
          <a:srcRect b="0" l="1901" r="3436" t="0"/>
          <a:stretch/>
        </p:blipFill>
        <p:spPr>
          <a:xfrm>
            <a:off x="13404275" y="6103925"/>
            <a:ext cx="4747125" cy="70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d4ff2ddfb9_0_279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Hardening Against Brute Force Vulnerability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1" name="Google Shape;2471;gd4ff2ddfb9_0_27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2" name="Google Shape;2472;gd4ff2ddfb9_0_2791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Enforce a Strong Password Policy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Complex passwords 8-12 characters in length with at least one number and one symbol included. 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Wordpress Two-Factor Authentication Plug-in	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Popular Providers include Shield Wordpress Security, Google Authenticator, and Duo Two-Factor Authentication.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Restrict access to network via IP address access list</a:t>
            </a:r>
            <a:endParaRPr sz="44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Uncomplicated Firewall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-US" sz="3000">
                <a:solidFill>
                  <a:schemeClr val="dk1"/>
                </a:solidFill>
              </a:rPr>
              <a:t>sudo ufw deny from xxx.xxx.xxx.xxx to any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iptables 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-US" sz="3000">
                <a:solidFill>
                  <a:schemeClr val="dk1"/>
                </a:solidFill>
              </a:rPr>
              <a:t>sudo iptables -I INPUT -s xxx.xxx.xxx.xxx -j DROP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lang="en-US" sz="3000">
                <a:solidFill>
                  <a:schemeClr val="dk1"/>
                </a:solidFill>
              </a:rPr>
              <a:t>Firewalld</a:t>
            </a:r>
            <a:endParaRPr sz="3000">
              <a:solidFill>
                <a:schemeClr val="dk1"/>
              </a:solidFill>
            </a:endParaRPr>
          </a:p>
          <a:p>
            <a:pPr indent="-4191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-US" sz="3000">
                <a:solidFill>
                  <a:schemeClr val="dk1"/>
                </a:solidFill>
              </a:rPr>
              <a:t>sudo firewall-cmd --permanent --add-rich-rule=”rule family-’ipv4’ source address=’xxx.xxx.xxx.xxx’ reject”</a:t>
            </a:r>
            <a:endParaRPr sz="3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  <p:pic>
        <p:nvPicPr>
          <p:cNvPr id="2473" name="Google Shape;2473;gd4ff2ddfb9_0_2791"/>
          <p:cNvPicPr preferRelativeResize="0"/>
          <p:nvPr/>
        </p:nvPicPr>
        <p:blipFill rotWithShape="1">
          <a:blip r:embed="rId3">
            <a:alphaModFix/>
          </a:blip>
          <a:srcRect b="5845" l="7966" r="6548" t="3078"/>
          <a:stretch/>
        </p:blipFill>
        <p:spPr>
          <a:xfrm>
            <a:off x="18096575" y="7350200"/>
            <a:ext cx="3658700" cy="33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d4ff2ddfb9_0_279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Hardening Against Least Privilege Vulnerability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9" name="Google Shape;2479;gd4ff2ddfb9_0_27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0" name="Google Shape;2480;gd4ff2ddfb9_0_2797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Change the wp-config.php permissions to root access only to prevent non-administrative system users from reading the file.</a:t>
            </a:r>
            <a:endParaRPr sz="4300">
              <a:solidFill>
                <a:schemeClr val="dk1"/>
              </a:solidFill>
            </a:endParaRPr>
          </a:p>
          <a:p>
            <a:pPr indent="-501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○"/>
            </a:pPr>
            <a:r>
              <a:rPr lang="en-US" sz="4300">
                <a:solidFill>
                  <a:schemeClr val="dk1"/>
                </a:solidFill>
              </a:rPr>
              <a:t>Command: chmod 400 wp-config.php </a:t>
            </a:r>
            <a:endParaRPr sz="43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●"/>
            </a:pPr>
            <a:r>
              <a:rPr lang="en-US" sz="4300">
                <a:solidFill>
                  <a:schemeClr val="dk1"/>
                </a:solidFill>
              </a:rPr>
              <a:t>Change the permissions on the entire wordpress folder to prevent non-administrative system users from accessing the contents of the website</a:t>
            </a:r>
            <a:endParaRPr sz="4300">
              <a:solidFill>
                <a:schemeClr val="dk1"/>
              </a:solidFill>
            </a:endParaRPr>
          </a:p>
          <a:p>
            <a:pPr indent="-501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Char char="○"/>
            </a:pPr>
            <a:r>
              <a:rPr lang="en-US" sz="4300">
                <a:solidFill>
                  <a:schemeClr val="dk1"/>
                </a:solidFill>
              </a:rPr>
              <a:t>Command: chmod -R 400 /var/www/html/wordpress/</a:t>
            </a:r>
            <a:endParaRPr i="1" sz="4300">
              <a:solidFill>
                <a:schemeClr val="dk1"/>
              </a:solidFill>
            </a:endParaRPr>
          </a:p>
        </p:txBody>
      </p:sp>
      <p:pic>
        <p:nvPicPr>
          <p:cNvPr id="2481" name="Google Shape;2481;gd4ff2ddfb9_0_2797"/>
          <p:cNvPicPr preferRelativeResize="0"/>
          <p:nvPr/>
        </p:nvPicPr>
        <p:blipFill rotWithShape="1">
          <a:blip r:embed="rId3">
            <a:alphaModFix/>
          </a:blip>
          <a:srcRect b="43502" l="0" r="0" t="0"/>
          <a:stretch/>
        </p:blipFill>
        <p:spPr>
          <a:xfrm>
            <a:off x="12299275" y="6945938"/>
            <a:ext cx="10817000" cy="75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482" name="Google Shape;2482;gd4ff2ddfb9_0_2797"/>
          <p:cNvPicPr preferRelativeResize="0"/>
          <p:nvPr/>
        </p:nvPicPr>
        <p:blipFill rotWithShape="1">
          <a:blip r:embed="rId4">
            <a:alphaModFix/>
          </a:blip>
          <a:srcRect b="0" l="0" r="42386" t="58292"/>
          <a:stretch/>
        </p:blipFill>
        <p:spPr>
          <a:xfrm>
            <a:off x="12558725" y="7727549"/>
            <a:ext cx="10298100" cy="53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Google Shape;2483;gd4ff2ddfb9_0_27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6249" y="7696450"/>
            <a:ext cx="9757900" cy="47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27" name="Google Shape;2327;p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8" name="Google Shape;2328;p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329" name="Google Shape;2329;p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0" name="Google Shape;2330;p2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331" name="Google Shape;2331;p2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Exploits Used</a:t>
            </a:r>
            <a:endParaRPr/>
          </a:p>
        </p:txBody>
      </p:sp>
      <p:sp>
        <p:nvSpPr>
          <p:cNvPr id="2332" name="Google Shape;2332;p2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Defensive Alerts &amp; Hardening Techniques  </a:t>
            </a:r>
            <a:endParaRPr/>
          </a:p>
        </p:txBody>
      </p:sp>
      <p:sp>
        <p:nvSpPr>
          <p:cNvPr id="2333" name="Google Shape;2333;p2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solidFill>
                  <a:schemeClr val="dk1"/>
                </a:solidFill>
              </a:rPr>
              <a:t>Network Traffic &amp; Analysis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d4ff2ddfb9_0_280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Hardening Against Root Privilege to Binary Programs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9" name="Google Shape;2489;gd4ff2ddfb9_0_28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0" name="Google Shape;2490;gd4ff2ddfb9_0_2803"/>
          <p:cNvSpPr txBox="1"/>
          <p:nvPr>
            <p:ph idx="3" type="body"/>
          </p:nvPr>
        </p:nvSpPr>
        <p:spPr>
          <a:xfrm>
            <a:off x="717425" y="4914900"/>
            <a:ext cx="22942801" cy="7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Do not allow root privileges to binary programs, including the python programing language. Root access loopholes also exist on:</a:t>
            </a:r>
            <a:endParaRPr sz="3900">
              <a:solidFill>
                <a:schemeClr val="dk1"/>
              </a:solidFill>
            </a:endParaRPr>
          </a:p>
          <a:p>
            <a:pPr indent="-476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Char char="○"/>
            </a:pPr>
            <a:r>
              <a:rPr lang="en-US" sz="3900">
                <a:solidFill>
                  <a:schemeClr val="dk1"/>
                </a:solidFill>
              </a:rPr>
              <a:t>Perl, Less, Awk, Man, Vi, Env, FTP, SCP, and many others.</a:t>
            </a:r>
            <a:endParaRPr sz="39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If a user needs to execute a script with sudo privileges, grant them time restricted access by adding the path to the sudoers file or create a separate group for individuals who need this access. Commands:</a:t>
            </a:r>
            <a:endParaRPr sz="3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2900">
                <a:solidFill>
                  <a:schemeClr val="dk1"/>
                </a:solidFill>
              </a:rPr>
              <a:t>Editing the sudoers file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○"/>
            </a:pPr>
            <a:r>
              <a:rPr lang="en-US" sz="2900">
                <a:solidFill>
                  <a:schemeClr val="dk1"/>
                </a:solidFill>
              </a:rPr>
              <a:t>sudo visudo </a:t>
            </a:r>
            <a:endParaRPr sz="2900">
              <a:solidFill>
                <a:schemeClr val="dk1"/>
              </a:solidFill>
            </a:endParaRPr>
          </a:p>
          <a:p>
            <a:pPr indent="-4127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■"/>
            </a:pPr>
            <a:r>
              <a:rPr lang="en-US" sz="2900">
                <a:solidFill>
                  <a:schemeClr val="dk1"/>
                </a:solidFill>
              </a:rPr>
              <a:t>steven ALL = (root) NOPASSWD: /usr/bin/python</a:t>
            </a:r>
            <a:endParaRPr sz="2900">
              <a:solidFill>
                <a:schemeClr val="dk1"/>
              </a:solidFill>
            </a:endParaRPr>
          </a:p>
          <a:p>
            <a:pPr indent="-4127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-US" sz="2900">
                <a:solidFill>
                  <a:schemeClr val="dk1"/>
                </a:solidFill>
              </a:rPr>
              <a:t>delete this from the file after the project is complete</a:t>
            </a:r>
            <a:endParaRPr sz="2900">
              <a:solidFill>
                <a:schemeClr val="dk1"/>
              </a:solidFill>
            </a:endParaRPr>
          </a:p>
          <a:p>
            <a:pPr indent="-4127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■"/>
            </a:pPr>
            <a:r>
              <a:rPr lang="en-US" sz="2900">
                <a:solidFill>
                  <a:schemeClr val="dk1"/>
                </a:solidFill>
              </a:rPr>
              <a:t>%developers ALL = (root) NOPASSWD: /usr/bin/python</a:t>
            </a:r>
            <a:endParaRPr sz="2900">
              <a:solidFill>
                <a:schemeClr val="dk1"/>
              </a:solidFill>
            </a:endParaRPr>
          </a:p>
          <a:p>
            <a:pPr indent="-4127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-US" sz="2900">
                <a:solidFill>
                  <a:schemeClr val="dk1"/>
                </a:solidFill>
              </a:rPr>
              <a:t>Audit this group regularly to ensure the principle of</a:t>
            </a:r>
            <a:endParaRPr sz="2900">
              <a:solidFill>
                <a:schemeClr val="dk1"/>
              </a:solidFill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2900">
                <a:solidFill>
                  <a:schemeClr val="dk1"/>
                </a:solidFill>
              </a:rPr>
              <a:t>least privilege 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descr="Text&#10;&#10;Description automatically generated" id="2491" name="Google Shape;2491;gd4ff2ddfb9_0_2803"/>
          <p:cNvPicPr preferRelativeResize="0"/>
          <p:nvPr/>
        </p:nvPicPr>
        <p:blipFill rotWithShape="1">
          <a:blip r:embed="rId3">
            <a:alphaModFix/>
          </a:blip>
          <a:srcRect b="19547" l="0" r="51811" t="35719"/>
          <a:stretch/>
        </p:blipFill>
        <p:spPr>
          <a:xfrm>
            <a:off x="1057275" y="1895650"/>
            <a:ext cx="14789911" cy="2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Google Shape;2492;gd4ff2ddfb9_0_2803"/>
          <p:cNvPicPr preferRelativeResize="0"/>
          <p:nvPr/>
        </p:nvPicPr>
        <p:blipFill rotWithShape="1">
          <a:blip r:embed="rId4">
            <a:alphaModFix/>
          </a:blip>
          <a:srcRect b="6895" l="0" r="0" t="4819"/>
          <a:stretch/>
        </p:blipFill>
        <p:spPr>
          <a:xfrm>
            <a:off x="18383175" y="1771925"/>
            <a:ext cx="3568975" cy="31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3" name="Google Shape;2493;gd4ff2ddfb9_0_2803"/>
          <p:cNvCxnSpPr/>
          <p:nvPr/>
        </p:nvCxnSpPr>
        <p:spPr>
          <a:xfrm flipH="1" rot="10800000">
            <a:off x="2789125" y="3100775"/>
            <a:ext cx="8728500" cy="1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4" name="Google Shape;2494;gd4ff2ddfb9_0_2803"/>
          <p:cNvSpPr txBox="1"/>
          <p:nvPr/>
        </p:nvSpPr>
        <p:spPr>
          <a:xfrm>
            <a:off x="13994900" y="9483075"/>
            <a:ext cx="90894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Adding/Deleting users to a group</a:t>
            </a:r>
            <a:endParaRPr b="0" i="0" sz="2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○"/>
            </a:pPr>
            <a:r>
              <a:rPr b="0" i="0" lang="en-US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sudo usermod -aG developers steven </a:t>
            </a:r>
            <a:endParaRPr b="0" i="0" sz="2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■"/>
            </a:pPr>
            <a:r>
              <a:rPr b="0" i="0" lang="en-US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add steven to the group</a:t>
            </a:r>
            <a:endParaRPr b="0" i="0" sz="2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○"/>
            </a:pPr>
            <a:r>
              <a:rPr b="0" i="0" lang="en-US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sudo usermod -G steven steven </a:t>
            </a:r>
            <a:endParaRPr b="0" i="0" sz="2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"/>
              <a:buChar char="■"/>
            </a:pPr>
            <a:r>
              <a:rPr b="0" i="0" lang="en-US" sz="2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remove steven from the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d4ff2ddfb9_0_5138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Network Traffic Analysis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</p:txBody>
      </p:sp>
      <p:sp>
        <p:nvSpPr>
          <p:cNvPr id="2500" name="Google Shape;2500;gd4ff2ddfb9_0_5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d4ff2ddfb9_0_514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2506" name="Google Shape;2506;gd4ff2ddfb9_0_5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7" name="Google Shape;2507;gd4ff2ddfb9_0_5143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700"/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508" name="Google Shape;2508;gd4ff2ddfb9_0_5143"/>
          <p:cNvGraphicFramePr/>
          <p:nvPr/>
        </p:nvGraphicFramePr>
        <p:xfrm>
          <a:off x="1176963" y="35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{03F96E1B-3619-4D45-8C10-ADCABBF6A4E2}</a:tableStyleId>
              </a:tblPr>
              <a:tblGrid>
                <a:gridCol w="7331875"/>
                <a:gridCol w="7331875"/>
                <a:gridCol w="7331875"/>
              </a:tblGrid>
              <a:tr h="1017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2499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/>
                        <a:t>172.16.4.205(49.36%), 185.243.115.84(29.16%), 10.0.0.201(18.74%), 166.62.111.64(15.11%)</a:t>
                      </a:r>
                      <a:endParaRPr sz="4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83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/>
                        <a:t>HTTP, TCP, UDP, TLS, DNS</a:t>
                      </a:r>
                      <a:endParaRPr sz="4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5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/>
                        <a:t>808 IPv4, 2 IPv6</a:t>
                      </a:r>
                      <a:endParaRPr sz="4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918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/>
                        <a:t>10.0.0.0/16, 10.11.0.0/16, 172.16.0.0/16, 192.168.0.0/16, 185.243.0.0/16, 166.62.0.0/16</a:t>
                      </a:r>
                      <a:endParaRPr sz="4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Major Observed subnet ranges.</a:t>
                      </a:r>
                      <a:endParaRPr sz="3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83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en-US" sz="4000" u="none" cap="none" strike="noStrike"/>
                        <a:t>2</a:t>
                      </a:r>
                      <a:endParaRPr sz="4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d4ff2ddfb9_0_515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2515" name="Google Shape;2515;gd4ff2ddfb9_0_515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2516" name="Google Shape;2516;gd4ff2ddfb9_0_51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7" name="Google Shape;2517;gd4ff2ddfb9_0_51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518" name="Google Shape;2518;gd4ff2ddfb9_0_5150"/>
          <p:cNvSpPr txBox="1"/>
          <p:nvPr>
            <p:ph idx="3" type="body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General Web Browsing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DNS Controller Communication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Suspicious Activity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Watching Excessive YouTube During Work Hours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Using Torrent to Download Materials</a:t>
            </a:r>
            <a:endParaRPr sz="6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Surfing Malicious Sites (malware host)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Device Cracking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d4ff2ddfb9_0_5159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</p:txBody>
      </p:sp>
      <p:sp>
        <p:nvSpPr>
          <p:cNvPr id="2524" name="Google Shape;2524;gd4ff2ddfb9_0_515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d4ff2ddfb9_0_516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Browsing the Web</a:t>
            </a:r>
            <a:endParaRPr/>
          </a:p>
        </p:txBody>
      </p:sp>
      <p:sp>
        <p:nvSpPr>
          <p:cNvPr id="2531" name="Google Shape;2531;gd4ff2ddfb9_0_516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/>
          </a:p>
        </p:txBody>
      </p:sp>
      <p:sp>
        <p:nvSpPr>
          <p:cNvPr id="2532" name="Google Shape;2532;gd4ff2ddfb9_0_516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3" name="Google Shape;2533;gd4ff2ddfb9_0_516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534" name="Google Shape;2534;gd4ff2ddfb9_0_5164"/>
          <p:cNvSpPr txBox="1"/>
          <p:nvPr>
            <p:ph idx="3" type="body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We observes HTTP traffic to many sites on the network 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Some examples are sites like mysocalledchaos.com, a popular blog about family life run by a mother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t/>
            </a:r>
            <a:endParaRPr/>
          </a:p>
        </p:txBody>
      </p:sp>
      <p:pic>
        <p:nvPicPr>
          <p:cNvPr id="2535" name="Google Shape;2535;gd4ff2ddfb9_0_5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413" y="6489575"/>
            <a:ext cx="16363450" cy="54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gd4ff2ddfb9_0_5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23125" y="7364038"/>
            <a:ext cx="3724975" cy="37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d4ff2ddfb9_0_517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DNS Controller Communication</a:t>
            </a:r>
            <a:endParaRPr/>
          </a:p>
        </p:txBody>
      </p:sp>
      <p:sp>
        <p:nvSpPr>
          <p:cNvPr id="2543" name="Google Shape;2543;gd4ff2ddfb9_0_517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/>
          </a:p>
        </p:txBody>
      </p:sp>
      <p:sp>
        <p:nvSpPr>
          <p:cNvPr id="2544" name="Google Shape;2544;gd4ff2ddfb9_0_517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5" name="Google Shape;2545;gd4ff2ddfb9_0_517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546" name="Google Shape;2546;gd4ff2ddfb9_0_5173"/>
          <p:cNvSpPr txBox="1"/>
          <p:nvPr>
            <p:ph idx="3" type="body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We witnessed many calls to and responses from DNS servers on the network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We could see requests and responses like the one below between okay-boomer-dc and Roger-MacBook-Pro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47" name="Google Shape;2547;gd4ff2ddfb9_0_5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075" y="7252577"/>
            <a:ext cx="21591349" cy="8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Google Shape;2548;gd4ff2ddfb9_0_5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75880" y="9038980"/>
            <a:ext cx="5226895" cy="31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gd4ff2ddfb9_0_5182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</p:txBody>
      </p:sp>
      <p:sp>
        <p:nvSpPr>
          <p:cNvPr id="2554" name="Google Shape;2554;gd4ff2ddfb9_0_518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d4ff2ddfb9_0_518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Watching Excessive YouTube During Work Hours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t/>
            </a:r>
            <a:endParaRPr/>
          </a:p>
        </p:txBody>
      </p:sp>
      <p:sp>
        <p:nvSpPr>
          <p:cNvPr id="2561" name="Google Shape;2561;gd4ff2ddfb9_0_518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2" name="Google Shape;2562;gd4ff2ddfb9_0_518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563" name="Google Shape;2563;gd4ff2ddfb9_0_5187"/>
          <p:cNvSpPr txBox="1"/>
          <p:nvPr>
            <p:ph idx="3" type="body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By request of X-CORP we investigated the excessive viewing of youtube during work hours</a:t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We found that several users were spending much of their time and resources during work hours binge watching youtube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64" name="Google Shape;2564;gd4ff2ddfb9_0_5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363" y="8167713"/>
            <a:ext cx="17139526" cy="34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gd4ff2ddfb9_0_5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5600" y="8167725"/>
            <a:ext cx="3641545" cy="34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d4ff2ddfb9_0_519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Using Torrent to Download Materials</a:t>
            </a:r>
            <a:endParaRPr/>
          </a:p>
        </p:txBody>
      </p:sp>
      <p:sp>
        <p:nvSpPr>
          <p:cNvPr id="2572" name="Google Shape;2572;gd4ff2ddfb9_0_51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3" name="Google Shape;2573;gd4ff2ddfb9_0_519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574" name="Google Shape;2574;gd4ff2ddfb9_0_5196"/>
          <p:cNvSpPr txBox="1"/>
          <p:nvPr>
            <p:ph idx="3" type="body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We observed the downloading of torrent files</a:t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Specifically, we found a user downloading classic cartoons on the company network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75" name="Google Shape;2575;gd4ff2ddfb9_0_5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77" y="6700849"/>
            <a:ext cx="17366150" cy="49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gd4ff2ddfb9_0_5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62125" y="7780531"/>
            <a:ext cx="4784075" cy="282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Google Shape;23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3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1" name="Google Shape;2341;p3"/>
          <p:cNvSpPr txBox="1"/>
          <p:nvPr>
            <p:ph idx="1" type="subTitle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d8d3be4a34_0_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Surfing Malicious Sites (malware host)</a:t>
            </a:r>
            <a:endParaRPr/>
          </a:p>
        </p:txBody>
      </p:sp>
      <p:sp>
        <p:nvSpPr>
          <p:cNvPr id="2583" name="Google Shape;2583;gd8d3be4a34_0_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/>
          </a:p>
        </p:txBody>
      </p:sp>
      <p:sp>
        <p:nvSpPr>
          <p:cNvPr id="2584" name="Google Shape;2584;gd8d3be4a34_0_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5" name="Google Shape;2585;gd8d3be4a34_0_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586" name="Google Shape;2586;gd8d3be4a34_0_0"/>
          <p:cNvSpPr txBox="1"/>
          <p:nvPr>
            <p:ph idx="3" type="body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It was found that a user visited a site which directed them to download malware.</a:t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Specifically, the user had downloaded a file called june11.dll, a trojan virus that likely infected the user’s computer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None/>
            </a:pPr>
            <a:r>
              <a:rPr lang="en-US">
                <a:solidFill>
                  <a:schemeClr val="dk1"/>
                </a:solidFill>
              </a:rPr>
              <a:t>the june11.dll  trojan malware originated from http://205.185.125.104/files/june11.dll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87" name="Google Shape;2587;gd8d3be4a3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425" y="8234875"/>
            <a:ext cx="130302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gd8d3be4a3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89500" y="7585849"/>
            <a:ext cx="5013325" cy="50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d8d3be4a34_0_1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Device Cracking</a:t>
            </a:r>
            <a:endParaRPr/>
          </a:p>
        </p:txBody>
      </p:sp>
      <p:sp>
        <p:nvSpPr>
          <p:cNvPr id="2595" name="Google Shape;2595;gd8d3be4a34_0_1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/>
          </a:p>
        </p:txBody>
      </p:sp>
      <p:sp>
        <p:nvSpPr>
          <p:cNvPr id="2596" name="Google Shape;2596;gd8d3be4a34_0_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7" name="Google Shape;2597;gd8d3be4a34_0_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598" name="Google Shape;2598;gd8d3be4a34_0_11"/>
          <p:cNvSpPr txBox="1"/>
          <p:nvPr>
            <p:ph idx="3" type="body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We observed traffic that suggested a user was researching or even in the process of jailbreaking a device</a:t>
            </a:r>
            <a:endParaRPr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There were packets to and from cdn.iphonehacks.com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99" name="Google Shape;2599;gd8d3be4a34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4" y="6516476"/>
            <a:ext cx="15482950" cy="60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gd8d3be4a34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94341" y="6516465"/>
            <a:ext cx="4586131" cy="60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d8d3be4a34_0_6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Conclusion + Thank You James &amp; Jairo</a:t>
            </a:r>
            <a:endParaRPr/>
          </a:p>
        </p:txBody>
      </p:sp>
      <p:sp>
        <p:nvSpPr>
          <p:cNvPr id="2607" name="Google Shape;2607;gd8d3be4a34_0_6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/>
          </a:p>
        </p:txBody>
      </p:sp>
      <p:sp>
        <p:nvSpPr>
          <p:cNvPr id="2608" name="Google Shape;2608;gd8d3be4a34_0_6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9" name="Google Shape;2609;gd8d3be4a34_0_6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610" name="Google Shape;2610;gd8d3be4a34_0_63"/>
          <p:cNvSpPr txBox="1"/>
          <p:nvPr>
            <p:ph idx="3" type="body"/>
          </p:nvPr>
        </p:nvSpPr>
        <p:spPr>
          <a:xfrm>
            <a:off x="-8" y="34519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11" name="Google Shape;2611;gd8d3be4a34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750" y="3000750"/>
            <a:ext cx="13601951" cy="85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d8d3be4a34_0_4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Activity File	</a:t>
            </a:r>
            <a:endParaRPr/>
          </a:p>
        </p:txBody>
      </p:sp>
      <p:sp>
        <p:nvSpPr>
          <p:cNvPr id="2618" name="Google Shape;2618;gd8d3be4a34_0_4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/>
          </a:p>
        </p:txBody>
      </p:sp>
      <p:sp>
        <p:nvSpPr>
          <p:cNvPr id="2619" name="Google Shape;2619;gd8d3be4a34_0_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0" name="Google Shape;2620;gd8d3be4a34_0_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621" name="Google Shape;2621;gd8d3be4a34_0_49"/>
          <p:cNvSpPr txBox="1"/>
          <p:nvPr>
            <p:ph idx="3" type="body"/>
          </p:nvPr>
        </p:nvSpPr>
        <p:spPr>
          <a:xfrm>
            <a:off x="939675" y="5938888"/>
            <a:ext cx="202035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https://docs.google.com/document/d/1WbxlmU40Y8_R327voUeqnDoD1TBurLxL1wIpDr0etW0/edit?usp=sharing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2" name="Google Shape;2622;gd8d3be4a34_0_49"/>
          <p:cNvSpPr txBox="1"/>
          <p:nvPr/>
        </p:nvSpPr>
        <p:spPr>
          <a:xfrm>
            <a:off x="853600" y="2775500"/>
            <a:ext cx="23108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4700"/>
              <a:t>To access the activity file with which this presentation was created, follow this link here:</a:t>
            </a:r>
            <a:endParaRPr b="0" i="0" sz="4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</a:t>
            </a:r>
            <a:r>
              <a:rPr lang="en-US">
                <a:solidFill>
                  <a:schemeClr val="dk1"/>
                </a:solidFill>
              </a:rPr>
              <a:t>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Kali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 Stack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sp>
        <p:nvSpPr>
          <p:cNvPr id="2347" name="Google Shape;2347;p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48" name="Google Shape;2348;p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2349" name="Google Shape;23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75" y="1920200"/>
            <a:ext cx="17303799" cy="11108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55" name="Google Shape;2355;p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6" name="Google Shape;2356;p5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Our assessment uncovered the following critical vulnerabilities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57" name="Google Shape;2357;p5"/>
          <p:cNvGraphicFramePr/>
          <p:nvPr/>
        </p:nvGraphicFramePr>
        <p:xfrm>
          <a:off x="861188" y="361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{03F96E1B-3619-4D45-8C10-ADCABBF6A4E2}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Username Enumeration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CVE-2009-2335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WUE is the process in which attackers remotely enumerate valid usernames for a defined attack surface.</a:t>
                      </a:r>
                      <a:endParaRPr sz="2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attackers to find valid username information based on failed login attempts. Many Vendors dispute the significance of this issue due to “user convenience” concerns.</a:t>
                      </a:r>
                      <a:endParaRPr sz="2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97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CVE-2020-14494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55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BFV consists of an attacker configuring predetermined values, making requests to a server using those values, and then analyzing the response.</a:t>
                      </a:r>
                      <a:endParaRPr sz="59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3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attackers to run values, such as passwords, through software that will guess predetermined strings until a favorable response returns.</a:t>
                      </a:r>
                      <a:endParaRPr sz="2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Least Privilege Violation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CWE-272</a:t>
                      </a:r>
                      <a:endParaRPr sz="4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LPV is the concept that access should be allowed only when it is absolutely necessary to the function of a given system, and only for the minimal necessary amount of time.</a:t>
                      </a:r>
                      <a:endParaRPr sz="2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implementing LPV results in sensitive information to be at risk for attackers to discover once in a system. In this case, read access to the wp-config.php file allowed our team to infiltrate the mySQL database for password hashes of current employees.</a:t>
                      </a:r>
                      <a:endParaRPr sz="2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 sz="4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CWE-269</a:t>
                      </a:r>
                      <a:endParaRPr sz="4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misconfigured sudoers file can allow root privilege loopholes given to binary programs.</a:t>
                      </a:r>
                      <a:endParaRPr sz="2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Allowing root privileges to binary programs can give system users root access to the system without the need for a password.</a:t>
                      </a:r>
                      <a:endParaRPr sz="2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p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5" name="Google Shape;2365;p7"/>
          <p:cNvSpPr txBox="1"/>
          <p:nvPr>
            <p:ph idx="1" type="subTitle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#1: WordPress User Enumeration</a:t>
            </a:r>
            <a:endParaRPr/>
          </a:p>
        </p:txBody>
      </p:sp>
      <p:sp>
        <p:nvSpPr>
          <p:cNvPr id="2371" name="Google Shape;2371;p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2" name="Google Shape;2372;p9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</a:t>
            </a:r>
            <a:endParaRPr sz="4400">
              <a:solidFill>
                <a:schemeClr val="dk1"/>
              </a:solidFill>
            </a:endParaRPr>
          </a:p>
          <a:p>
            <a:pPr indent="-5080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rgbClr val="24292E"/>
                </a:solidFill>
              </a:rPr>
              <a:t>wpscan –url </a:t>
            </a:r>
            <a:r>
              <a:rPr lang="en-US" sz="4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http://192.168.1.110/wordpress/</a:t>
            </a:r>
            <a:r>
              <a:rPr lang="en-US" sz="4400">
                <a:solidFill>
                  <a:srgbClr val="24292E"/>
                </a:solidFill>
              </a:rPr>
              <a:t> -enumerate u, vp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</a:t>
            </a:r>
            <a:endParaRPr sz="4400">
              <a:solidFill>
                <a:schemeClr val="dk1"/>
              </a:solidFill>
            </a:endParaRPr>
          </a:p>
          <a:p>
            <a:pPr indent="-5080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Critical information gained access to the server via SSH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73" name="Google Shape;237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3975" y="6460150"/>
            <a:ext cx="13613675" cy="64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4" name="Google Shape;237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375" y="6460150"/>
            <a:ext cx="10060600" cy="6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#2: Brute Force Vulnerability</a:t>
            </a:r>
            <a:endParaRPr/>
          </a:p>
        </p:txBody>
      </p:sp>
      <p:sp>
        <p:nvSpPr>
          <p:cNvPr id="2380" name="Google Shape;2380;p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1" name="Google Shape;2381;p8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</a:t>
            </a:r>
            <a:endParaRPr sz="4400">
              <a:solidFill>
                <a:schemeClr val="dk1"/>
              </a:solidFill>
            </a:endParaRPr>
          </a:p>
          <a:p>
            <a:pPr indent="-508000" lvl="3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Manual brute force (weak password), metasploit scan to confirm michael’s password, MySQL database located unprotected hash + JohnTheRipper to crack steven’s password.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</a:t>
            </a:r>
            <a:endParaRPr sz="4400">
              <a:solidFill>
                <a:schemeClr val="dk1"/>
              </a:solidFill>
            </a:endParaRPr>
          </a:p>
          <a:p>
            <a:pPr indent="-5080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Gained ability to ssh and privileges for steven &amp; michael </a:t>
            </a:r>
            <a:endParaRPr sz="4400">
              <a:solidFill>
                <a:schemeClr val="dk1"/>
              </a:solidFill>
            </a:endParaRPr>
          </a:p>
          <a:p>
            <a:pPr indent="-5080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2" name="Google Shape;238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19875"/>
            <a:ext cx="11228300" cy="55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8300" y="8119875"/>
            <a:ext cx="13149350" cy="55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#3: Least Privilege Vulnerability </a:t>
            </a:r>
            <a:endParaRPr/>
          </a:p>
        </p:txBody>
      </p:sp>
      <p:sp>
        <p:nvSpPr>
          <p:cNvPr id="2389" name="Google Shape;2389;p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0" name="Google Shape;2390;p10"/>
          <p:cNvSpPr txBox="1"/>
          <p:nvPr>
            <p:ph idx="3" type="body"/>
          </p:nvPr>
        </p:nvSpPr>
        <p:spPr>
          <a:xfrm>
            <a:off x="287775" y="2259250"/>
            <a:ext cx="146571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-4635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User micheal was given read/write access to the wp-config.php file, which contained all plaintext passwords and usernames to the Raven Security mySQL database.</a:t>
            </a:r>
            <a:endParaRPr>
              <a:solidFill>
                <a:schemeClr val="dk1"/>
              </a:solidFill>
            </a:endParaRPr>
          </a:p>
          <a:p>
            <a:pPr indent="-4635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Through this access,  we were able to retrieve the wp_user hash list of passwords for users michael and steven.</a:t>
            </a:r>
            <a:endParaRPr>
              <a:solidFill>
                <a:schemeClr val="dk1"/>
              </a:solidFill>
            </a:endParaRPr>
          </a:p>
          <a:p>
            <a:pPr indent="-4635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John the Ripper was used to crack user steven’s hash and retrieve his password: pink84</a:t>
            </a:r>
            <a:endParaRPr>
              <a:solidFill>
                <a:schemeClr val="dk1"/>
              </a:solidFill>
            </a:endParaRPr>
          </a:p>
          <a:p>
            <a:pPr indent="-4635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Restricting read/write privileges to the plaintext passwords and usernames contained within the Raven Security mySQL database would have prevented this exploit.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Text&#10;&#10;Description automatically generated" id="2391" name="Google Shape;2391;p10"/>
          <p:cNvPicPr preferRelativeResize="0"/>
          <p:nvPr/>
        </p:nvPicPr>
        <p:blipFill rotWithShape="1">
          <a:blip r:embed="rId3">
            <a:alphaModFix/>
          </a:blip>
          <a:srcRect b="13307" l="0" r="42525" t="56604"/>
          <a:stretch/>
        </p:blipFill>
        <p:spPr>
          <a:xfrm>
            <a:off x="14192725" y="2114675"/>
            <a:ext cx="9588900" cy="359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392" name="Google Shape;2392;p10"/>
          <p:cNvPicPr preferRelativeResize="0"/>
          <p:nvPr/>
        </p:nvPicPr>
        <p:blipFill rotWithShape="1">
          <a:blip r:embed="rId4">
            <a:alphaModFix/>
          </a:blip>
          <a:srcRect b="0" l="0" r="58582" t="55827"/>
          <a:stretch/>
        </p:blipFill>
        <p:spPr>
          <a:xfrm>
            <a:off x="14260438" y="9668075"/>
            <a:ext cx="9453475" cy="336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393" name="Google Shape;2393;p10"/>
          <p:cNvPicPr preferRelativeResize="0"/>
          <p:nvPr/>
        </p:nvPicPr>
        <p:blipFill rotWithShape="1">
          <a:blip r:embed="rId5">
            <a:alphaModFix/>
          </a:blip>
          <a:srcRect b="0" l="0" r="47832" t="70259"/>
          <a:stretch/>
        </p:blipFill>
        <p:spPr>
          <a:xfrm>
            <a:off x="14192725" y="6270063"/>
            <a:ext cx="9588900" cy="28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